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69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05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10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79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37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54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5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54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26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14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72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2354F-22D1-48AB-898A-70DAF1024FA3}" type="datetimeFigureOut">
              <a:rPr lang="en-GB" smtClean="0"/>
              <a:t>07/12/2017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13264-1581-4B82-A041-4A85616AD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49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from the CSG Totara LMS </a:t>
            </a:r>
            <a:r>
              <a:rPr lang="en-GB" dirty="0" smtClean="0"/>
              <a:t>Pilot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756834"/>
              </p:ext>
            </p:extLst>
          </p:nvPr>
        </p:nvGraphicFramePr>
        <p:xfrm>
          <a:off x="520146" y="1825625"/>
          <a:ext cx="3550921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09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System Support and Administration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training for admins and end users in advance which covers all requirements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Appropriate level of resourcing for system administrators to support the system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Permissions based model aligned to organisational hierarchy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of historic training records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7717090"/>
              </p:ext>
            </p:extLst>
          </p:nvPr>
        </p:nvGraphicFramePr>
        <p:xfrm>
          <a:off x="4334122" y="1824051"/>
          <a:ext cx="3597303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730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Mandatory Training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Identification, recording and monitoring of mandatory training requirements by role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Self-service the</a:t>
                      </a: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recording of mandatory training, with provision for UoE to monitor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Visibility and notifications to ensure mandatory training and compliance met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450549"/>
              </p:ext>
            </p:extLst>
          </p:nvPr>
        </p:nvGraphicFramePr>
        <p:xfrm>
          <a:off x="8194481" y="1822450"/>
          <a:ext cx="3621157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1157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Department specific reports based on user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Reporting functions should be intuitive and accessible to managers and administrators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Reports should support decision making, e.g. on course provision and checking demand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9918328"/>
              </p:ext>
            </p:extLst>
          </p:nvPr>
        </p:nvGraphicFramePr>
        <p:xfrm>
          <a:off x="520146" y="4093402"/>
          <a:ext cx="3550921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09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Course Catalogue / Booking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Course catalogues must be accurate and up-to-date to give confidence to users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Single place to search for, and book, courses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9577208"/>
              </p:ext>
            </p:extLst>
          </p:nvPr>
        </p:nvGraphicFramePr>
        <p:xfrm>
          <a:off x="4334122" y="4089082"/>
          <a:ext cx="3597303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73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Roles, Users and Process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simple process and tracking for the many staff who do not have access to PCs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Pre-populate</a:t>
                      </a: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ole specific training plans for teams where many staff have same role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Recording of personal development activity, not just training courses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Uploading of documents such as evidence and certificates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699890"/>
              </p:ext>
            </p:extLst>
          </p:nvPr>
        </p:nvGraphicFramePr>
        <p:xfrm>
          <a:off x="8194481" y="4101354"/>
          <a:ext cx="3621157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11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Terminology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Consistent terminology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Align system language to UoE terminology for learning, development and appraisals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Align university competency frameworks to roles as part of training plan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Clear steer and definition to differentiate ‘internal’ and ‘external’ training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700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233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Learning from the CSG Totara LMS Pilot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 Ben</dc:creator>
  <cp:lastModifiedBy>ARMSTRONG Ben</cp:lastModifiedBy>
  <cp:revision>12</cp:revision>
  <dcterms:created xsi:type="dcterms:W3CDTF">2017-12-07T09:34:30Z</dcterms:created>
  <dcterms:modified xsi:type="dcterms:W3CDTF">2017-12-07T10:04:41Z</dcterms:modified>
</cp:coreProperties>
</file>