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8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5F535-20DA-4993-9927-9567033BCA7F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2615D-4BB6-4023-ACD7-4955E6017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553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50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19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15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14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4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41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012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0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73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24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20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A3CF5-3FAF-4FDE-ACA6-FF2305784D88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258A0-E34B-4731-A54E-B7F68E8E4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53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c 6"/>
          <p:cNvSpPr/>
          <p:nvPr/>
        </p:nvSpPr>
        <p:spPr>
          <a:xfrm rot="11062323">
            <a:off x="9260329" y="-343969"/>
            <a:ext cx="4982669" cy="3072613"/>
          </a:xfrm>
          <a:prstGeom prst="arc">
            <a:avLst>
              <a:gd name="adj1" fmla="val 15314365"/>
              <a:gd name="adj2" fmla="val 1141026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 rot="11870234">
            <a:off x="5809607" y="-426834"/>
            <a:ext cx="10155604" cy="5662556"/>
          </a:xfrm>
          <a:prstGeom prst="arc">
            <a:avLst>
              <a:gd name="adj1" fmla="val 13911247"/>
              <a:gd name="adj2" fmla="val 44170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c 9"/>
          <p:cNvSpPr/>
          <p:nvPr/>
        </p:nvSpPr>
        <p:spPr>
          <a:xfrm rot="12945914">
            <a:off x="2012567" y="620937"/>
            <a:ext cx="10155604" cy="5662556"/>
          </a:xfrm>
          <a:prstGeom prst="arc">
            <a:avLst>
              <a:gd name="adj1" fmla="val 14405696"/>
              <a:gd name="adj2" fmla="val 17690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272208" y="279343"/>
            <a:ext cx="10766521" cy="62672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272208" y="1537252"/>
            <a:ext cx="8083828" cy="94155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064119" y="2478811"/>
            <a:ext cx="8441090" cy="40677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6200000">
            <a:off x="407623" y="1261094"/>
            <a:ext cx="947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People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409607" y="4531118"/>
            <a:ext cx="1029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Process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6927445" y="6533087"/>
            <a:ext cx="1589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Technology</a:t>
            </a:r>
            <a:endParaRPr lang="en-GB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9649390" y="963579"/>
            <a:ext cx="22007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Digital Signage Strategy</a:t>
            </a:r>
            <a:endParaRPr lang="en-GB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789044" y="0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2018</a:t>
            </a:r>
            <a:endParaRPr lang="en-GB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359786" y="-1421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2019</a:t>
            </a:r>
            <a:endParaRPr lang="en-GB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815293" y="-19313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2020</a:t>
            </a:r>
            <a:endParaRPr lang="en-GB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9080959" y="-829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2021</a:t>
            </a:r>
            <a:endParaRPr lang="en-GB" sz="1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058798" y="5267379"/>
            <a:ext cx="10094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Screen App</a:t>
            </a:r>
            <a:endParaRPr lang="en-GB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5363474" y="5600213"/>
            <a:ext cx="1792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Pattern Lab &amp; </a:t>
            </a:r>
            <a:r>
              <a:rPr lang="en-GB" sz="1400" dirty="0" err="1" smtClean="0"/>
              <a:t>Laravel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Content Management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0250412" y="4663664"/>
            <a:ext cx="1792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EdGel &amp; Drupal</a:t>
            </a:r>
            <a:br>
              <a:rPr lang="en-GB" sz="1400" dirty="0" smtClean="0"/>
            </a:br>
            <a:r>
              <a:rPr lang="en-GB" sz="1400" dirty="0" smtClean="0"/>
              <a:t>Content Management</a:t>
            </a:r>
            <a:endParaRPr lang="en-GB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441771" y="6098113"/>
            <a:ext cx="74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OneLan</a:t>
            </a:r>
            <a:endParaRPr lang="en-GB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365444" y="2478811"/>
            <a:ext cx="16576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Web Publishing Tool</a:t>
            </a:r>
            <a:endParaRPr lang="en-GB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1568239" y="3532126"/>
            <a:ext cx="17467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Hot Folder Publishing</a:t>
            </a:r>
            <a:endParaRPr lang="en-GB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3174370" y="985824"/>
            <a:ext cx="15564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Publishing Training</a:t>
            </a:r>
            <a:endParaRPr lang="en-GB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1658893" y="5095016"/>
            <a:ext cx="15499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Scientia</a:t>
            </a:r>
            <a:r>
              <a:rPr lang="en-GB" sz="1400" dirty="0" smtClean="0"/>
              <a:t> Room URL</a:t>
            </a:r>
            <a:endParaRPr lang="en-GB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4614166" y="6062464"/>
            <a:ext cx="1454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Python Room API</a:t>
            </a:r>
            <a:endParaRPr lang="en-GB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3264291" y="2738557"/>
            <a:ext cx="1805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Standards &amp; </a:t>
            </a:r>
            <a:r>
              <a:rPr lang="en-GB" sz="1400" dirty="0"/>
              <a:t>Guidance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80017" y="4340033"/>
            <a:ext cx="15295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Design Guidelines </a:t>
            </a:r>
            <a:endParaRPr lang="en-GB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2789423" y="4032256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Use Cases</a:t>
            </a:r>
            <a:endParaRPr lang="en-GB" sz="1400" dirty="0"/>
          </a:p>
        </p:txBody>
      </p:sp>
      <p:sp>
        <p:nvSpPr>
          <p:cNvPr id="25" name="Diamond 24"/>
          <p:cNvSpPr/>
          <p:nvPr/>
        </p:nvSpPr>
        <p:spPr>
          <a:xfrm>
            <a:off x="7099137" y="2538489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Diamond 33"/>
          <p:cNvSpPr/>
          <p:nvPr/>
        </p:nvSpPr>
        <p:spPr>
          <a:xfrm>
            <a:off x="1356839" y="3613859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Diamond 34"/>
          <p:cNvSpPr/>
          <p:nvPr/>
        </p:nvSpPr>
        <p:spPr>
          <a:xfrm>
            <a:off x="10014138" y="4723965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6" name="Diamond 35"/>
          <p:cNvSpPr/>
          <p:nvPr/>
        </p:nvSpPr>
        <p:spPr>
          <a:xfrm>
            <a:off x="5840835" y="5357290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Diamond 36"/>
          <p:cNvSpPr/>
          <p:nvPr/>
        </p:nvSpPr>
        <p:spPr>
          <a:xfrm>
            <a:off x="5129723" y="5685302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Diamond 37"/>
          <p:cNvSpPr/>
          <p:nvPr/>
        </p:nvSpPr>
        <p:spPr>
          <a:xfrm>
            <a:off x="1416758" y="5180568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Diamond 38"/>
          <p:cNvSpPr/>
          <p:nvPr/>
        </p:nvSpPr>
        <p:spPr>
          <a:xfrm>
            <a:off x="2523116" y="4106425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Diamond 39"/>
          <p:cNvSpPr/>
          <p:nvPr/>
        </p:nvSpPr>
        <p:spPr>
          <a:xfrm>
            <a:off x="3033412" y="2798807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Diamond 40"/>
          <p:cNvSpPr/>
          <p:nvPr/>
        </p:nvSpPr>
        <p:spPr>
          <a:xfrm>
            <a:off x="2902968" y="1069919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Diamond 41"/>
          <p:cNvSpPr/>
          <p:nvPr/>
        </p:nvSpPr>
        <p:spPr>
          <a:xfrm>
            <a:off x="4213622" y="4423170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8107265" y="5682652"/>
            <a:ext cx="2019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Scientia</a:t>
            </a:r>
            <a:r>
              <a:rPr lang="en-GB" sz="1400" dirty="0" smtClean="0"/>
              <a:t> Resource Booker</a:t>
            </a:r>
            <a:endParaRPr lang="en-GB" sz="1400" dirty="0"/>
          </a:p>
        </p:txBody>
      </p:sp>
      <p:sp>
        <p:nvSpPr>
          <p:cNvPr id="44" name="Diamond 43"/>
          <p:cNvSpPr/>
          <p:nvPr/>
        </p:nvSpPr>
        <p:spPr>
          <a:xfrm>
            <a:off x="7883048" y="5773329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Diamond 44"/>
          <p:cNvSpPr/>
          <p:nvPr/>
        </p:nvSpPr>
        <p:spPr>
          <a:xfrm>
            <a:off x="3217371" y="6186412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Diamond 45"/>
          <p:cNvSpPr/>
          <p:nvPr/>
        </p:nvSpPr>
        <p:spPr>
          <a:xfrm>
            <a:off x="4396508" y="6129035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6860722" y="4562084"/>
            <a:ext cx="20851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Display Panel Technology</a:t>
            </a:r>
            <a:endParaRPr lang="en-GB" sz="1400" dirty="0"/>
          </a:p>
        </p:txBody>
      </p:sp>
      <p:sp>
        <p:nvSpPr>
          <p:cNvPr id="48" name="Diamond 47"/>
          <p:cNvSpPr/>
          <p:nvPr/>
        </p:nvSpPr>
        <p:spPr>
          <a:xfrm>
            <a:off x="6645269" y="4662404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9007185" y="3622639"/>
            <a:ext cx="16146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IGEL Decommission</a:t>
            </a:r>
            <a:endParaRPr lang="en-GB" sz="1400" dirty="0"/>
          </a:p>
        </p:txBody>
      </p:sp>
      <p:sp>
        <p:nvSpPr>
          <p:cNvPr id="50" name="Diamond 49"/>
          <p:cNvSpPr/>
          <p:nvPr/>
        </p:nvSpPr>
        <p:spPr>
          <a:xfrm>
            <a:off x="8770911" y="3682940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1" name="TextBox 50"/>
          <p:cNvSpPr txBox="1"/>
          <p:nvPr/>
        </p:nvSpPr>
        <p:spPr>
          <a:xfrm>
            <a:off x="10257785" y="3006757"/>
            <a:ext cx="1523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Phase-out </a:t>
            </a:r>
            <a:r>
              <a:rPr lang="en-GB" sz="1400" dirty="0" err="1" smtClean="0"/>
              <a:t>OneLan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Displays</a:t>
            </a:r>
            <a:endParaRPr lang="en-GB" sz="1400" dirty="0"/>
          </a:p>
        </p:txBody>
      </p:sp>
      <p:sp>
        <p:nvSpPr>
          <p:cNvPr id="52" name="Diamond 51"/>
          <p:cNvSpPr/>
          <p:nvPr/>
        </p:nvSpPr>
        <p:spPr>
          <a:xfrm>
            <a:off x="10021511" y="3067058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3" name="TextBox 52"/>
          <p:cNvSpPr txBox="1"/>
          <p:nvPr/>
        </p:nvSpPr>
        <p:spPr>
          <a:xfrm>
            <a:off x="2256118" y="4545389"/>
            <a:ext cx="14476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Screen App	</a:t>
            </a:r>
          </a:p>
          <a:p>
            <a:r>
              <a:rPr lang="en-GB" sz="1400" dirty="0" smtClean="0"/>
              <a:t>Pilot 22” Displays</a:t>
            </a:r>
            <a:endParaRPr lang="en-GB" sz="1400" dirty="0"/>
          </a:p>
        </p:txBody>
      </p:sp>
      <p:sp>
        <p:nvSpPr>
          <p:cNvPr id="54" name="Diamond 53"/>
          <p:cNvSpPr/>
          <p:nvPr/>
        </p:nvSpPr>
        <p:spPr>
          <a:xfrm>
            <a:off x="2019844" y="4605690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5" name="TextBox 54"/>
          <p:cNvSpPr txBox="1"/>
          <p:nvPr/>
        </p:nvSpPr>
        <p:spPr>
          <a:xfrm>
            <a:off x="3971347" y="3495991"/>
            <a:ext cx="1423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Display Template</a:t>
            </a:r>
            <a:r>
              <a:rPr lang="en-GB" sz="1400" dirty="0"/>
              <a:t/>
            </a:r>
            <a:br>
              <a:rPr lang="en-GB" sz="1400" dirty="0"/>
            </a:br>
            <a:r>
              <a:rPr lang="en-GB" sz="1400" dirty="0" smtClean="0"/>
              <a:t>Roll-out</a:t>
            </a:r>
            <a:endParaRPr lang="en-GB" sz="1400" dirty="0"/>
          </a:p>
        </p:txBody>
      </p:sp>
      <p:sp>
        <p:nvSpPr>
          <p:cNvPr id="56" name="Diamond 55"/>
          <p:cNvSpPr/>
          <p:nvPr/>
        </p:nvSpPr>
        <p:spPr>
          <a:xfrm>
            <a:off x="3735073" y="3556292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7" name="TextBox 56"/>
          <p:cNvSpPr txBox="1"/>
          <p:nvPr/>
        </p:nvSpPr>
        <p:spPr>
          <a:xfrm>
            <a:off x="5479964" y="2965506"/>
            <a:ext cx="1009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Screen App</a:t>
            </a:r>
            <a:r>
              <a:rPr lang="en-GB" sz="1400" dirty="0"/>
              <a:t/>
            </a:r>
            <a:br>
              <a:rPr lang="en-GB" sz="1400" dirty="0"/>
            </a:br>
            <a:r>
              <a:rPr lang="en-GB" sz="1400" dirty="0" smtClean="0"/>
              <a:t>roll-out</a:t>
            </a:r>
            <a:endParaRPr lang="en-GB" sz="1400" dirty="0" smtClean="0"/>
          </a:p>
        </p:txBody>
      </p:sp>
      <p:sp>
        <p:nvSpPr>
          <p:cNvPr id="58" name="Diamond 57"/>
          <p:cNvSpPr/>
          <p:nvPr/>
        </p:nvSpPr>
        <p:spPr>
          <a:xfrm>
            <a:off x="5243690" y="3025807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9" name="TextBox 58"/>
          <p:cNvSpPr txBox="1"/>
          <p:nvPr/>
        </p:nvSpPr>
        <p:spPr>
          <a:xfrm>
            <a:off x="3052175" y="1759140"/>
            <a:ext cx="196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Organisational Structure</a:t>
            </a:r>
            <a:endParaRPr lang="en-GB" sz="1400" dirty="0"/>
          </a:p>
        </p:txBody>
      </p:sp>
      <p:sp>
        <p:nvSpPr>
          <p:cNvPr id="60" name="Diamond 59"/>
          <p:cNvSpPr/>
          <p:nvPr/>
        </p:nvSpPr>
        <p:spPr>
          <a:xfrm>
            <a:off x="2780773" y="1843235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2622435" y="449487"/>
            <a:ext cx="14280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Operating Model</a:t>
            </a:r>
            <a:endParaRPr lang="en-GB" sz="1400" dirty="0"/>
          </a:p>
        </p:txBody>
      </p:sp>
      <p:sp>
        <p:nvSpPr>
          <p:cNvPr id="62" name="Diamond 61"/>
          <p:cNvSpPr/>
          <p:nvPr/>
        </p:nvSpPr>
        <p:spPr>
          <a:xfrm>
            <a:off x="2351033" y="533582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7051606" y="931767"/>
            <a:ext cx="1314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Web Publishing</a:t>
            </a:r>
            <a:br>
              <a:rPr lang="en-GB" sz="1400" dirty="0" smtClean="0"/>
            </a:br>
            <a:r>
              <a:rPr lang="en-GB" sz="1400" dirty="0" smtClean="0"/>
              <a:t>Training</a:t>
            </a:r>
            <a:endParaRPr lang="en-GB" sz="1400" dirty="0"/>
          </a:p>
        </p:txBody>
      </p:sp>
      <p:sp>
        <p:nvSpPr>
          <p:cNvPr id="64" name="Diamond 63"/>
          <p:cNvSpPr/>
          <p:nvPr/>
        </p:nvSpPr>
        <p:spPr>
          <a:xfrm>
            <a:off x="6785299" y="991445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8904900" y="5010386"/>
            <a:ext cx="1252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Room URL</a:t>
            </a:r>
            <a:br>
              <a:rPr lang="en-GB" sz="1400" dirty="0" smtClean="0"/>
            </a:br>
            <a:r>
              <a:rPr lang="en-GB" sz="1400" dirty="0" smtClean="0"/>
              <a:t>Decommission</a:t>
            </a:r>
            <a:endParaRPr lang="en-GB" sz="1400" dirty="0"/>
          </a:p>
        </p:txBody>
      </p:sp>
      <p:sp>
        <p:nvSpPr>
          <p:cNvPr id="66" name="Diamond 65"/>
          <p:cNvSpPr/>
          <p:nvPr/>
        </p:nvSpPr>
        <p:spPr>
          <a:xfrm>
            <a:off x="8638593" y="5070064"/>
            <a:ext cx="266307" cy="21097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75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65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CROPLEY Geoff</dc:creator>
  <cp:lastModifiedBy>CROPLEY Geoff</cp:lastModifiedBy>
  <cp:revision>72</cp:revision>
  <dcterms:created xsi:type="dcterms:W3CDTF">2018-12-07T13:43:59Z</dcterms:created>
  <dcterms:modified xsi:type="dcterms:W3CDTF">2019-02-25T13:46:41Z</dcterms:modified>
</cp:coreProperties>
</file>