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2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173AC-0068-41DA-A9EB-AC14399F9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27FA6F-9AD3-4501-88FC-9BF1E7738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08A4B-317A-4704-AB53-D5E16410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0B427-E27A-4689-AA0D-EED93D80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69196-323D-410F-BF68-52ADF2E0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8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63111-6317-4A53-AAB9-D3C529A9E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92293-565E-4CCF-9E97-484F81C59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4C3AD-7DE6-4094-B918-8EAEE9CB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65D88-5478-446E-B3F7-7CCAE9129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9DC31-D968-44C4-AF12-C33C777B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95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0AB2BA-8269-4454-A997-C0ADB98C2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39DA88-EAFD-4730-91D0-3AA19D629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FAF06-CB0A-4B43-8C99-C3449C6FB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74ABB-082D-448E-BFA0-E03957A3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E061D-ED6D-4E0F-B768-A30923128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47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2580F-BF86-4EAA-AC6D-706F9D65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77BD3-5EF9-427D-8481-37B25F90E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EB0B-17D8-4A59-A6A1-E71A47856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41782-DAB8-42BF-A9BB-02FD1F89C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0FCFB-0952-400B-A0B9-5E869BF55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04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66A9F-9460-4330-BB70-7FCF72F2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56491-71A1-452A-9421-6EF9D8FF8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85DF3-FA9D-4DEA-8BD9-ADC3FD5F8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2B4FE-7FD0-4AE0-9B65-4EE93BB31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DA3E5-6C86-471A-AA08-B64D2D50F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30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BFAF5-A4C7-4278-AB29-CF57A416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EFEE3-A86C-4969-A372-616153DAE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5F10A-D4F6-44DA-812B-1FB2BB943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AADF8-3274-4A3A-99F5-FA7E4ED3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235C8-370A-48C7-9328-B4C2630AB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2ACC8-A6E3-4DD0-A513-B5F325CDE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76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2E90-E761-4CBC-959D-2F47356F6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0B760-B1EF-4CC6-8074-F8CC59AE1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00880-2504-491E-94E7-996D6A5D2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41B88-B2F9-4BA6-B8C1-099278CE7F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6A3077-114F-4D5F-BD2C-6FA5FB5CAC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6980A7-A6FE-447F-B776-35AD13246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96EC70-2F37-4EE8-912A-BD7A9F1F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3E3354-9F9C-44DA-8FA1-A13877191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14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B16A7-4E0B-4D28-8488-6508A93E4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7C1652-AF90-4521-BE12-EB0FCBA03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B6925D-81D0-4D64-9ED9-7198A1565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8D7011-7CFF-4FD2-ACB6-87B98114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0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F22C6-8A32-4B2D-A959-160827F71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6E35B-29A1-4D7C-82E6-7583D924E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A031DC-840E-4B4A-AD4C-35C9A737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67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837F5-39DD-4D4F-95EB-1919AC21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B9B9C-7CE1-4A90-B1E6-E76F7B95B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81328-BF98-4900-8F65-A10435449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851C9-7E17-4EE8-89DD-94A9AE3D3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BE72C-3D13-4537-A7AA-85A9C1A2B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B69DA-6879-4A05-9552-F92C708C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5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FE0E7-7FDD-4E60-867B-DC4CD927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D2B9EE-C787-49EC-8044-717114C254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52120-237B-414C-9511-1F065000D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08A10-4606-4FC2-8884-B3989FCFA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27CA1-9199-44FE-964D-12A715A78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5C680-5B09-4733-B789-B5BC09281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2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3971D9-373C-41C2-94B5-53115B989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DC1A6-B799-4807-B3D2-8CE6FA328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7E1E8-FF06-4472-99AD-1EC6B96EF0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5C038-0D60-4C23-A1C5-DCCE695BD726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785CE-AE23-43DA-A024-0D42AAD30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833E7-5D4D-4FE5-A137-016FC308A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11028-1140-452C-B548-ACA94F32D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09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12561C-D63C-4315-9488-83C9861CD1F2}"/>
              </a:ext>
            </a:extLst>
          </p:cNvPr>
          <p:cNvSpPr/>
          <p:nvPr/>
        </p:nvSpPr>
        <p:spPr>
          <a:xfrm>
            <a:off x="1479511" y="5312843"/>
            <a:ext cx="1692875" cy="1315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22” Timetabling screens – centrally allocated rooms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72FDB7-C090-426E-A9BC-30997BE14E7D}"/>
              </a:ext>
            </a:extLst>
          </p:cNvPr>
          <p:cNvSpPr/>
          <p:nvPr/>
        </p:nvSpPr>
        <p:spPr>
          <a:xfrm>
            <a:off x="3767765" y="5312843"/>
            <a:ext cx="1692875" cy="1315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Large Format Timetabling Screens – centrally allocated spaces</a:t>
            </a:r>
            <a:endParaRPr lang="en-GB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D3E8D4-6DF0-4006-B032-C95DC19380BB}"/>
              </a:ext>
            </a:extLst>
          </p:cNvPr>
          <p:cNvSpPr/>
          <p:nvPr/>
        </p:nvSpPr>
        <p:spPr>
          <a:xfrm>
            <a:off x="6052943" y="5312842"/>
            <a:ext cx="1694413" cy="1315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Meeting Room screens – Centrally Allocated rooms</a:t>
            </a:r>
            <a:endParaRPr lang="en-GB" sz="1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85E235-DA62-4089-9AC9-4E2B3FE56E19}"/>
              </a:ext>
            </a:extLst>
          </p:cNvPr>
          <p:cNvSpPr/>
          <p:nvPr/>
        </p:nvSpPr>
        <p:spPr>
          <a:xfrm>
            <a:off x="9705941" y="3205859"/>
            <a:ext cx="1692876" cy="131599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Meeting room screens – locally resourced rooms</a:t>
            </a:r>
            <a:endParaRPr lang="en-GB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2115BD-018E-4E0B-B97B-99D7DCD57DE2}"/>
              </a:ext>
            </a:extLst>
          </p:cNvPr>
          <p:cNvSpPr/>
          <p:nvPr/>
        </p:nvSpPr>
        <p:spPr>
          <a:xfrm>
            <a:off x="4955887" y="2429069"/>
            <a:ext cx="1692876" cy="1627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LST Content Management Server</a:t>
            </a:r>
            <a:endParaRPr lang="en-GB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C742B0-C877-4551-891A-B27D7ABA8590}"/>
              </a:ext>
            </a:extLst>
          </p:cNvPr>
          <p:cNvSpPr/>
          <p:nvPr/>
        </p:nvSpPr>
        <p:spPr>
          <a:xfrm>
            <a:off x="7219883" y="2429069"/>
            <a:ext cx="1692875" cy="1627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LST Reserva Connection Manager</a:t>
            </a:r>
            <a:endParaRPr lang="en-GB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59D5C8-09E6-42CD-AE63-8D50EA9D0BA2}"/>
              </a:ext>
            </a:extLst>
          </p:cNvPr>
          <p:cNvSpPr/>
          <p:nvPr/>
        </p:nvSpPr>
        <p:spPr>
          <a:xfrm>
            <a:off x="9705941" y="1113074"/>
            <a:ext cx="1692876" cy="131599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Locally resourced signage</a:t>
            </a:r>
            <a:endParaRPr lang="en-GB" sz="1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3789E1-B0F8-41E1-91A1-DAA9FD4485E9}"/>
              </a:ext>
            </a:extLst>
          </p:cNvPr>
          <p:cNvSpPr/>
          <p:nvPr/>
        </p:nvSpPr>
        <p:spPr>
          <a:xfrm>
            <a:off x="2720217" y="500988"/>
            <a:ext cx="1263534" cy="9454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Screen App</a:t>
            </a:r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4028B2-F74F-4817-947C-88995EC340E8}"/>
              </a:ext>
            </a:extLst>
          </p:cNvPr>
          <p:cNvSpPr/>
          <p:nvPr/>
        </p:nvSpPr>
        <p:spPr>
          <a:xfrm>
            <a:off x="4955887" y="500988"/>
            <a:ext cx="1692876" cy="9454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Scientia Timetabling Database</a:t>
            </a:r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B6B1AE-5531-441A-B94A-5D813085AD97}"/>
              </a:ext>
            </a:extLst>
          </p:cNvPr>
          <p:cNvSpPr/>
          <p:nvPr/>
        </p:nvSpPr>
        <p:spPr>
          <a:xfrm>
            <a:off x="7219884" y="500988"/>
            <a:ext cx="1692875" cy="9454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Office 365 Calendar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F3F9DB-59DD-41A2-84FD-FC396A20B3F6}"/>
              </a:ext>
            </a:extLst>
          </p:cNvPr>
          <p:cNvSpPr/>
          <p:nvPr/>
        </p:nvSpPr>
        <p:spPr>
          <a:xfrm>
            <a:off x="2669172" y="3715546"/>
            <a:ext cx="1692876" cy="1315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Advertising Space on Large Format Timetabling Screens (under review)</a:t>
            </a:r>
            <a:endParaRPr lang="en-GB" sz="1600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974744B-56D6-4523-815B-DE9185C3997C}"/>
              </a:ext>
            </a:extLst>
          </p:cNvPr>
          <p:cNvCxnSpPr>
            <a:cxnSpLocks/>
            <a:stCxn id="17" idx="2"/>
            <a:endCxn id="12" idx="0"/>
          </p:cNvCxnSpPr>
          <p:nvPr/>
        </p:nvCxnSpPr>
        <p:spPr>
          <a:xfrm flipH="1">
            <a:off x="8066321" y="1446416"/>
            <a:ext cx="1" cy="982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02442BB-2CCC-48C9-8CF8-E53CE752428D}"/>
              </a:ext>
            </a:extLst>
          </p:cNvPr>
          <p:cNvCxnSpPr>
            <a:cxnSpLocks/>
            <a:stCxn id="16" idx="1"/>
            <a:endCxn id="15" idx="3"/>
          </p:cNvCxnSpPr>
          <p:nvPr/>
        </p:nvCxnSpPr>
        <p:spPr>
          <a:xfrm flipH="1">
            <a:off x="3983751" y="973702"/>
            <a:ext cx="9721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E4DC7524-5265-49FE-A60E-C4741BC6C73C}"/>
              </a:ext>
            </a:extLst>
          </p:cNvPr>
          <p:cNvSpPr/>
          <p:nvPr/>
        </p:nvSpPr>
        <p:spPr>
          <a:xfrm>
            <a:off x="8341197" y="5312842"/>
            <a:ext cx="1692875" cy="1315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Meeting Room screens – IS rooms on O365</a:t>
            </a:r>
            <a:endParaRPr lang="en-GB" sz="1600" dirty="0"/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0CFE75EB-14E4-47B2-AD1B-5D8D7437E2AF}"/>
              </a:ext>
            </a:extLst>
          </p:cNvPr>
          <p:cNvCxnSpPr>
            <a:cxnSpLocks/>
            <a:stCxn id="11" idx="2"/>
            <a:endCxn id="18" idx="3"/>
          </p:cNvCxnSpPr>
          <p:nvPr/>
        </p:nvCxnSpPr>
        <p:spPr>
          <a:xfrm rot="5400000">
            <a:off x="4923714" y="3494933"/>
            <a:ext cx="316946" cy="144027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C4705DD6-56F3-4E3C-9173-F0682CFDCE89}"/>
              </a:ext>
            </a:extLst>
          </p:cNvPr>
          <p:cNvCxnSpPr>
            <a:cxnSpLocks/>
            <a:stCxn id="11" idx="2"/>
            <a:endCxn id="5" idx="0"/>
          </p:cNvCxnSpPr>
          <p:nvPr/>
        </p:nvCxnSpPr>
        <p:spPr>
          <a:xfrm rot="5400000">
            <a:off x="4580142" y="4090659"/>
            <a:ext cx="1256245" cy="11881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8194069A-E267-4203-9D36-A8C9F55E7E20}"/>
              </a:ext>
            </a:extLst>
          </p:cNvPr>
          <p:cNvCxnSpPr>
            <a:cxnSpLocks/>
            <a:stCxn id="12" idx="2"/>
            <a:endCxn id="9" idx="0"/>
          </p:cNvCxnSpPr>
          <p:nvPr/>
        </p:nvCxnSpPr>
        <p:spPr>
          <a:xfrm rot="5400000">
            <a:off x="6855114" y="4101634"/>
            <a:ext cx="1256245" cy="11661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B316379B-4135-403A-97FB-F17567F44C0B}"/>
              </a:ext>
            </a:extLst>
          </p:cNvPr>
          <p:cNvCxnSpPr>
            <a:cxnSpLocks/>
            <a:stCxn id="12" idx="2"/>
            <a:endCxn id="36" idx="0"/>
          </p:cNvCxnSpPr>
          <p:nvPr/>
        </p:nvCxnSpPr>
        <p:spPr>
          <a:xfrm rot="16200000" flipH="1">
            <a:off x="7998856" y="4124062"/>
            <a:ext cx="1256245" cy="112131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5B027CE5-C6E4-483A-9DF0-0C63850404E5}"/>
              </a:ext>
            </a:extLst>
          </p:cNvPr>
          <p:cNvCxnSpPr>
            <a:cxnSpLocks/>
            <a:stCxn id="12" idx="3"/>
            <a:endCxn id="10" idx="1"/>
          </p:cNvCxnSpPr>
          <p:nvPr/>
        </p:nvCxnSpPr>
        <p:spPr>
          <a:xfrm>
            <a:off x="8912758" y="3242833"/>
            <a:ext cx="793183" cy="62102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2BA1E40E-D274-471A-9A37-E2791BD12D57}"/>
              </a:ext>
            </a:extLst>
          </p:cNvPr>
          <p:cNvCxnSpPr>
            <a:cxnSpLocks/>
            <a:stCxn id="16" idx="2"/>
            <a:endCxn id="11" idx="0"/>
          </p:cNvCxnSpPr>
          <p:nvPr/>
        </p:nvCxnSpPr>
        <p:spPr>
          <a:xfrm>
            <a:off x="5802325" y="1446416"/>
            <a:ext cx="0" cy="982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8A4520BF-6AEE-4B71-86DD-91D50B3AB4A1}"/>
              </a:ext>
            </a:extLst>
          </p:cNvPr>
          <p:cNvCxnSpPr>
            <a:cxnSpLocks/>
            <a:stCxn id="16" idx="3"/>
            <a:endCxn id="12" idx="1"/>
          </p:cNvCxnSpPr>
          <p:nvPr/>
        </p:nvCxnSpPr>
        <p:spPr>
          <a:xfrm>
            <a:off x="6648763" y="973702"/>
            <a:ext cx="571120" cy="22691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31F0EB7A-3D2C-4764-8C37-B31D2C8B9452}"/>
              </a:ext>
            </a:extLst>
          </p:cNvPr>
          <p:cNvSpPr/>
          <p:nvPr/>
        </p:nvSpPr>
        <p:spPr>
          <a:xfrm>
            <a:off x="191193" y="407324"/>
            <a:ext cx="1263534" cy="47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LST Supported</a:t>
            </a:r>
            <a:endParaRPr lang="en-GB" sz="1000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32EC48A-D654-43BC-89A7-61110EFF93FE}"/>
              </a:ext>
            </a:extLst>
          </p:cNvPr>
          <p:cNvSpPr/>
          <p:nvPr/>
        </p:nvSpPr>
        <p:spPr>
          <a:xfrm>
            <a:off x="191192" y="1276326"/>
            <a:ext cx="1263534" cy="4738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Business School supported</a:t>
            </a:r>
            <a:endParaRPr lang="en-GB" sz="1000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34D1F25-60D7-4FD5-AEC9-806744F847A4}"/>
              </a:ext>
            </a:extLst>
          </p:cNvPr>
          <p:cNvSpPr/>
          <p:nvPr/>
        </p:nvSpPr>
        <p:spPr>
          <a:xfrm>
            <a:off x="191192" y="2145328"/>
            <a:ext cx="1263532" cy="4738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Locally supported (LST can provide 2</a:t>
            </a:r>
            <a:r>
              <a:rPr lang="en-US" sz="1000" baseline="30000" dirty="0"/>
              <a:t>nd </a:t>
            </a:r>
            <a:r>
              <a:rPr lang="en-US" sz="1000" dirty="0"/>
              <a:t>line)</a:t>
            </a:r>
            <a:endParaRPr lang="en-GB" sz="100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84FB078-44F1-4A75-8A51-A98269BABE15}"/>
              </a:ext>
            </a:extLst>
          </p:cNvPr>
          <p:cNvSpPr/>
          <p:nvPr/>
        </p:nvSpPr>
        <p:spPr>
          <a:xfrm>
            <a:off x="191191" y="3014330"/>
            <a:ext cx="1263532" cy="473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Timetabling</a:t>
            </a:r>
            <a:endParaRPr lang="en-GB" sz="1000" dirty="0"/>
          </a:p>
        </p:txBody>
      </p: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id="{7A126906-DF84-4F3A-BC30-BC3A03FEEC2F}"/>
              </a:ext>
            </a:extLst>
          </p:cNvPr>
          <p:cNvCxnSpPr>
            <a:cxnSpLocks/>
            <a:stCxn id="15" idx="2"/>
            <a:endCxn id="4" idx="0"/>
          </p:cNvCxnSpPr>
          <p:nvPr/>
        </p:nvCxnSpPr>
        <p:spPr>
          <a:xfrm rot="5400000">
            <a:off x="905754" y="2866612"/>
            <a:ext cx="3866427" cy="1026035"/>
          </a:xfrm>
          <a:prstGeom prst="bentConnector3">
            <a:avLst>
              <a:gd name="adj1" fmla="val 1775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Elbow 163">
            <a:extLst>
              <a:ext uri="{FF2B5EF4-FFF2-40B4-BE49-F238E27FC236}">
                <a16:creationId xmlns:a16="http://schemas.microsoft.com/office/drawing/2014/main" id="{5B8C73FA-AF2E-4DDB-A97B-444752FFC934}"/>
              </a:ext>
            </a:extLst>
          </p:cNvPr>
          <p:cNvCxnSpPr>
            <a:stCxn id="11" idx="1"/>
            <a:endCxn id="4" idx="0"/>
          </p:cNvCxnSpPr>
          <p:nvPr/>
        </p:nvCxnSpPr>
        <p:spPr>
          <a:xfrm rot="10800000" flipV="1">
            <a:off x="2325949" y="3242833"/>
            <a:ext cx="2629938" cy="20700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or: Elbow 180">
            <a:extLst>
              <a:ext uri="{FF2B5EF4-FFF2-40B4-BE49-F238E27FC236}">
                <a16:creationId xmlns:a16="http://schemas.microsoft.com/office/drawing/2014/main" id="{792F365C-7036-4CE2-AF14-E76E2BD28C56}"/>
              </a:ext>
            </a:extLst>
          </p:cNvPr>
          <p:cNvCxnSpPr>
            <a:endCxn id="13" idx="1"/>
          </p:cNvCxnSpPr>
          <p:nvPr/>
        </p:nvCxnSpPr>
        <p:spPr>
          <a:xfrm flipV="1">
            <a:off x="6169061" y="1771072"/>
            <a:ext cx="3536880" cy="657996"/>
          </a:xfrm>
          <a:prstGeom prst="bentConnector3">
            <a:avLst>
              <a:gd name="adj1" fmla="val 2289"/>
            </a:avLst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B2736BC7-160E-461F-B0B4-2021695D3877}"/>
              </a:ext>
            </a:extLst>
          </p:cNvPr>
          <p:cNvCxnSpPr/>
          <p:nvPr/>
        </p:nvCxnSpPr>
        <p:spPr>
          <a:xfrm>
            <a:off x="191191" y="4056596"/>
            <a:ext cx="12635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69F4665-9A6E-4668-A164-714BCE09A6DA}"/>
              </a:ext>
            </a:extLst>
          </p:cNvPr>
          <p:cNvCxnSpPr/>
          <p:nvPr/>
        </p:nvCxnSpPr>
        <p:spPr>
          <a:xfrm>
            <a:off x="191191" y="4588625"/>
            <a:ext cx="1263532" cy="0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68B75375-00D4-4AD4-81A9-731DFAA225D8}"/>
              </a:ext>
            </a:extLst>
          </p:cNvPr>
          <p:cNvSpPr txBox="1"/>
          <p:nvPr/>
        </p:nvSpPr>
        <p:spPr>
          <a:xfrm>
            <a:off x="394171" y="4096544"/>
            <a:ext cx="79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Data flow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62289ADB-0517-47B2-9976-926E7AABAAC6}"/>
              </a:ext>
            </a:extLst>
          </p:cNvPr>
          <p:cNvSpPr txBox="1"/>
          <p:nvPr/>
        </p:nvSpPr>
        <p:spPr>
          <a:xfrm>
            <a:off x="191191" y="4701075"/>
            <a:ext cx="1263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Data flow only in prearranged cases</a:t>
            </a:r>
          </a:p>
        </p:txBody>
      </p:sp>
    </p:spTree>
    <p:extLst>
      <p:ext uri="{BB962C8B-B14F-4D97-AF65-F5344CB8AC3E}">
        <p14:creationId xmlns:p14="http://schemas.microsoft.com/office/powerpoint/2010/main" val="414306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91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SOUTAR Iain</dc:creator>
  <cp:lastModifiedBy>SOUTAR Iain</cp:lastModifiedBy>
  <cp:revision>10</cp:revision>
  <dcterms:created xsi:type="dcterms:W3CDTF">2019-02-11T11:36:43Z</dcterms:created>
  <dcterms:modified xsi:type="dcterms:W3CDTF">2019-02-13T10:40:08Z</dcterms:modified>
</cp:coreProperties>
</file>