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8" r:id="rId5"/>
    <p:sldId id="280" r:id="rId6"/>
    <p:sldId id="259" r:id="rId7"/>
    <p:sldId id="282" r:id="rId8"/>
    <p:sldId id="283" r:id="rId9"/>
    <p:sldId id="266" r:id="rId10"/>
    <p:sldId id="276" r:id="rId11"/>
    <p:sldId id="284" r:id="rId12"/>
    <p:sldId id="285" r:id="rId13"/>
    <p:sldId id="278" r:id="rId14"/>
    <p:sldId id="277" r:id="rId15"/>
    <p:sldId id="286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046C"/>
    <a:srgbClr val="841D5D"/>
    <a:srgbClr val="A61638"/>
    <a:srgbClr val="004D6C"/>
    <a:srgbClr val="0D4731"/>
    <a:srgbClr val="785549"/>
    <a:srgbClr val="AA1638"/>
    <a:srgbClr val="008AAD"/>
    <a:srgbClr val="002D5D"/>
    <a:srgbClr val="841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28"/>
    <p:restoredTop sz="94629"/>
  </p:normalViewPr>
  <p:slideViewPr>
    <p:cSldViewPr snapToGrid="0" snapToObjects="1">
      <p:cViewPr varScale="1">
        <p:scale>
          <a:sx n="172" d="100"/>
          <a:sy n="172" d="100"/>
        </p:scale>
        <p:origin x="7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OPLEY Geoff" userId="S::v1gcople@ed.ac.uk::206326d5-36ff-471d-8a37-863d6cc47163" providerId="AD" clId="Web-{AD5A892C-2F52-49C4-80C9-40B58B5974CE}"/>
    <pc:docChg chg="modSld">
      <pc:chgData name="CROPLEY Geoff" userId="S::v1gcople@ed.ac.uk::206326d5-36ff-471d-8a37-863d6cc47163" providerId="AD" clId="Web-{AD5A892C-2F52-49C4-80C9-40B58B5974CE}" dt="2019-01-29T12:31:47.761" v="5" actId="20577"/>
      <pc:docMkLst>
        <pc:docMk/>
      </pc:docMkLst>
      <pc:sldChg chg="modSp">
        <pc:chgData name="CROPLEY Geoff" userId="S::v1gcople@ed.ac.uk::206326d5-36ff-471d-8a37-863d6cc47163" providerId="AD" clId="Web-{AD5A892C-2F52-49C4-80C9-40B58B5974CE}" dt="2019-01-29T12:31:47.761" v="4" actId="20577"/>
        <pc:sldMkLst>
          <pc:docMk/>
          <pc:sldMk cId="2609604777" sldId="259"/>
        </pc:sldMkLst>
        <pc:spChg chg="mod">
          <ac:chgData name="CROPLEY Geoff" userId="S::v1gcople@ed.ac.uk::206326d5-36ff-471d-8a37-863d6cc47163" providerId="AD" clId="Web-{AD5A892C-2F52-49C4-80C9-40B58B5974CE}" dt="2019-01-29T12:31:47.761" v="4" actId="20577"/>
          <ac:spMkLst>
            <pc:docMk/>
            <pc:sldMk cId="2609604777" sldId="259"/>
            <ac:spMk id="3" creationId="{F06EEE42-14E0-5E45-BEA2-79B906EBE57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Event Blue">
    <p:bg>
      <p:bgPr>
        <a:solidFill>
          <a:srgbClr val="002D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8D65B96-381B-884C-BEB6-CE8096C0D8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3"/>
            <a:ext cx="12192000" cy="8123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D7736E-6A91-C249-BA35-B687F54AB06F}"/>
              </a:ext>
            </a:extLst>
          </p:cNvPr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AEF4D0-F334-524B-A041-2420DE12A01E}"/>
              </a:ext>
            </a:extLst>
          </p:cNvPr>
          <p:cNvSpPr/>
          <p:nvPr userDrawn="1"/>
        </p:nvSpPr>
        <p:spPr>
          <a:xfrm>
            <a:off x="0" y="762000"/>
            <a:ext cx="12192000" cy="55141"/>
          </a:xfrm>
          <a:prstGeom prst="rect">
            <a:avLst/>
          </a:prstGeom>
          <a:solidFill>
            <a:srgbClr val="008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D400C693-1F5B-CF46-9639-54C8FF49CE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6392" y="212880"/>
            <a:ext cx="7006432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200" b="1" kern="120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Enter event type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4F5E5F33-7D1C-6C42-B28D-679DEE0A3E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9666" y="6248976"/>
            <a:ext cx="2110583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400" b="0" kern="1200" spc="0" baseline="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12.00 – 13.00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A9981F8-C5A3-664B-8DF9-CFE4112132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8597" y="6330820"/>
            <a:ext cx="208800" cy="2088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685EBB0-4817-B44A-838E-75179895D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36888" y="99546"/>
            <a:ext cx="2262224" cy="545662"/>
          </a:xfrm>
          <a:prstGeom prst="rect">
            <a:avLst/>
          </a:prstGeom>
          <a:noFill/>
        </p:spPr>
      </p:pic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2CFB592-DD29-D846-8A84-B34593D6B4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6392" y="1055688"/>
            <a:ext cx="5626896" cy="4649787"/>
          </a:xfrm>
          <a:prstGeom prst="roundRect">
            <a:avLst>
              <a:gd name="adj" fmla="val 1422"/>
            </a:avLst>
          </a:prstGeom>
          <a:solidFill>
            <a:schemeClr val="tx1">
              <a:lumMod val="50000"/>
              <a:lumOff val="50000"/>
              <a:alpha val="10000"/>
            </a:schemeClr>
          </a:solidFill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icon to insert picture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1680BDBB-8320-D042-8D62-FBEA7C33C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1055688"/>
            <a:ext cx="5727700" cy="4649787"/>
          </a:xfrm>
        </p:spPr>
        <p:txBody>
          <a:bodyPr lIns="0" rIns="0"/>
          <a:lstStyle>
            <a:lvl1pPr marL="0" indent="0">
              <a:buNone/>
              <a:defRPr sz="3200" b="1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  <a:lvl2pPr marL="0" indent="0">
              <a:buNone/>
              <a:defRPr sz="1800" b="1">
                <a:solidFill>
                  <a:srgbClr val="F2AC00"/>
                </a:solidFill>
              </a:defRPr>
            </a:lvl2pPr>
            <a:lvl3pPr marL="914400" indent="0">
              <a:buNone/>
              <a:defRPr/>
            </a:lvl3pPr>
            <a:lvl4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Enter Event Name</a:t>
            </a:r>
          </a:p>
          <a:p>
            <a:pPr lvl="1"/>
            <a:r>
              <a:rPr lang="en-US" dirty="0"/>
              <a:t>Enter event presenter</a:t>
            </a:r>
          </a:p>
          <a:p>
            <a:pPr lvl="1"/>
            <a:r>
              <a:rPr lang="en-US" dirty="0"/>
              <a:t>Enter presenter institution</a:t>
            </a:r>
          </a:p>
          <a:p>
            <a:pPr lvl="1"/>
            <a:endParaRPr lang="en-US" dirty="0"/>
          </a:p>
          <a:p>
            <a:pPr lvl="3"/>
            <a:r>
              <a:rPr lang="en-US" dirty="0"/>
              <a:t>Enter event location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6F6AE3B0-DEBC-C545-A89C-D8F994AC2C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32198" y="6248976"/>
            <a:ext cx="5737473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400" b="0" kern="1200" spc="0" baseline="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Mon 1 Jan 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D27B1B5C-50F7-6B48-A9B9-7C5B864A2A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52741" y="6248976"/>
            <a:ext cx="2705897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400" b="0" kern="1200" spc="0" baseline="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edin.ac</a:t>
            </a:r>
            <a:r>
              <a:rPr lang="en-US" dirty="0"/>
              <a:t>/</a:t>
            </a:r>
            <a:r>
              <a:rPr lang="en-US" dirty="0" err="1"/>
              <a:t>urlhere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A121CA1-B829-8040-8F15-31861D5CFA9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55035" y="6330820"/>
            <a:ext cx="185599" cy="208800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2C4E62B-C87A-C943-BC49-9366828F850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956806" y="6330820"/>
            <a:ext cx="208800" cy="2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58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n 2 Column Event Teal">
    <p:bg>
      <p:bgPr>
        <a:solidFill>
          <a:srgbClr val="004D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8D65B96-381B-884C-BEB6-CE8096C0D8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3"/>
            <a:ext cx="12192000" cy="8123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D7736E-6A91-C249-BA35-B687F54AB06F}"/>
              </a:ext>
            </a:extLst>
          </p:cNvPr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AEF4D0-F334-524B-A041-2420DE12A01E}"/>
              </a:ext>
            </a:extLst>
          </p:cNvPr>
          <p:cNvSpPr/>
          <p:nvPr userDrawn="1"/>
        </p:nvSpPr>
        <p:spPr>
          <a:xfrm>
            <a:off x="0" y="762000"/>
            <a:ext cx="12192000" cy="55141"/>
          </a:xfrm>
          <a:prstGeom prst="rect">
            <a:avLst/>
          </a:prstGeom>
          <a:solidFill>
            <a:srgbClr val="008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D400C693-1F5B-CF46-9639-54C8FF49CE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6392" y="212880"/>
            <a:ext cx="7006432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200" b="1" kern="120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Enter event type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4F5E5F33-7D1C-6C42-B28D-679DEE0A3E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9666" y="6248976"/>
            <a:ext cx="2110583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400" b="0" kern="1200" spc="0" baseline="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12.00 – 13.00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A9981F8-C5A3-664B-8DF9-CFE4112132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8597" y="6330820"/>
            <a:ext cx="208800" cy="2088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685EBB0-4817-B44A-838E-75179895D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36888" y="99546"/>
            <a:ext cx="2262224" cy="545662"/>
          </a:xfrm>
          <a:prstGeom prst="rect">
            <a:avLst/>
          </a:prstGeom>
          <a:noFill/>
        </p:spPr>
      </p:pic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2CFB592-DD29-D846-8A84-B34593D6B4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6392" y="1055688"/>
            <a:ext cx="3613096" cy="4649787"/>
          </a:xfrm>
          <a:prstGeom prst="roundRect">
            <a:avLst>
              <a:gd name="adj" fmla="val 1422"/>
            </a:avLst>
          </a:prstGeom>
          <a:solidFill>
            <a:schemeClr val="tx1">
              <a:lumMod val="50000"/>
              <a:lumOff val="50000"/>
              <a:alpha val="10000"/>
            </a:schemeClr>
          </a:solidFill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icon to insert picture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1680BDBB-8320-D042-8D62-FBEA7C33C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31758" y="1055688"/>
            <a:ext cx="7726880" cy="4649787"/>
          </a:xfrm>
        </p:spPr>
        <p:txBody>
          <a:bodyPr lIns="0" rIns="0"/>
          <a:lstStyle>
            <a:lvl1pPr marL="0" indent="0">
              <a:buNone/>
              <a:defRPr sz="3200" b="1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  <a:lvl2pPr marL="0" indent="0">
              <a:buNone/>
              <a:defRPr sz="1800" b="1">
                <a:solidFill>
                  <a:srgbClr val="F2AC00"/>
                </a:solidFill>
              </a:defRPr>
            </a:lvl2pPr>
            <a:lvl3pPr marL="914400" indent="0">
              <a:buNone/>
              <a:defRPr/>
            </a:lvl3pPr>
            <a:lvl4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Enter Event Name</a:t>
            </a:r>
          </a:p>
          <a:p>
            <a:pPr lvl="1"/>
            <a:r>
              <a:rPr lang="en-US" dirty="0"/>
              <a:t>Enter event presenter</a:t>
            </a:r>
          </a:p>
          <a:p>
            <a:pPr lvl="1"/>
            <a:r>
              <a:rPr lang="en-US" dirty="0"/>
              <a:t>Enter presenter institution</a:t>
            </a:r>
          </a:p>
          <a:p>
            <a:pPr lvl="1"/>
            <a:endParaRPr lang="en-US" dirty="0"/>
          </a:p>
          <a:p>
            <a:pPr lvl="3"/>
            <a:r>
              <a:rPr lang="en-US" dirty="0"/>
              <a:t>Enter event location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86B31F14-D294-E64A-822E-7B8E04ED0E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32198" y="6248976"/>
            <a:ext cx="5737473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400" b="0" kern="1200" spc="0" baseline="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Mon 1 Jan 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F5D5BDA6-4586-3D4C-97B7-F841A29F3D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52741" y="6248976"/>
            <a:ext cx="2705897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400" b="0" kern="1200" spc="0" baseline="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edin.ac</a:t>
            </a:r>
            <a:r>
              <a:rPr lang="en-US" dirty="0"/>
              <a:t>/</a:t>
            </a:r>
            <a:r>
              <a:rPr lang="en-US" dirty="0" err="1"/>
              <a:t>urlhere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CC10FE5-BE0E-AB40-95CD-2CA5E1988C8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55035" y="6330820"/>
            <a:ext cx="185599" cy="208800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D96C944-2BAA-B84E-89E5-D5EC8C504AA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956806" y="6330820"/>
            <a:ext cx="208800" cy="2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09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n 2 Column Event Magenta">
    <p:bg>
      <p:bgPr>
        <a:solidFill>
          <a:srgbClr val="841D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8D65B96-381B-884C-BEB6-CE8096C0D8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3"/>
            <a:ext cx="12192000" cy="8123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D7736E-6A91-C249-BA35-B687F54AB06F}"/>
              </a:ext>
            </a:extLst>
          </p:cNvPr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AEF4D0-F334-524B-A041-2420DE12A01E}"/>
              </a:ext>
            </a:extLst>
          </p:cNvPr>
          <p:cNvSpPr/>
          <p:nvPr userDrawn="1"/>
        </p:nvSpPr>
        <p:spPr>
          <a:xfrm>
            <a:off x="0" y="762000"/>
            <a:ext cx="12192000" cy="55141"/>
          </a:xfrm>
          <a:prstGeom prst="rect">
            <a:avLst/>
          </a:prstGeom>
          <a:solidFill>
            <a:srgbClr val="D20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D400C693-1F5B-CF46-9639-54C8FF49CE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6392" y="212880"/>
            <a:ext cx="7006432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200" b="1" kern="120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Enter event type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4F5E5F33-7D1C-6C42-B28D-679DEE0A3E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9666" y="6248976"/>
            <a:ext cx="2110583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400" b="0" kern="1200" spc="0" baseline="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12.00 – 13.00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A9981F8-C5A3-664B-8DF9-CFE4112132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8597" y="6330820"/>
            <a:ext cx="208800" cy="2088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685EBB0-4817-B44A-838E-75179895D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36888" y="99546"/>
            <a:ext cx="2262224" cy="545662"/>
          </a:xfrm>
          <a:prstGeom prst="rect">
            <a:avLst/>
          </a:prstGeom>
          <a:noFill/>
        </p:spPr>
      </p:pic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2CFB592-DD29-D846-8A84-B34593D6B4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6392" y="1055688"/>
            <a:ext cx="3613096" cy="4649787"/>
          </a:xfrm>
          <a:prstGeom prst="roundRect">
            <a:avLst>
              <a:gd name="adj" fmla="val 1422"/>
            </a:avLst>
          </a:prstGeom>
          <a:solidFill>
            <a:schemeClr val="tx1">
              <a:lumMod val="50000"/>
              <a:lumOff val="50000"/>
              <a:alpha val="10000"/>
            </a:schemeClr>
          </a:solidFill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icon to insert picture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1680BDBB-8320-D042-8D62-FBEA7C33C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31758" y="1055688"/>
            <a:ext cx="7726880" cy="4649787"/>
          </a:xfrm>
        </p:spPr>
        <p:txBody>
          <a:bodyPr lIns="0" rIns="0"/>
          <a:lstStyle>
            <a:lvl1pPr marL="0" indent="0">
              <a:buNone/>
              <a:defRPr sz="3200" b="1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  <a:lvl2pPr marL="0" indent="0">
              <a:buNone/>
              <a:defRPr sz="1800" b="1">
                <a:solidFill>
                  <a:srgbClr val="F2AC00"/>
                </a:solidFill>
              </a:defRPr>
            </a:lvl2pPr>
            <a:lvl3pPr marL="914400" indent="0">
              <a:buNone/>
              <a:defRPr/>
            </a:lvl3pPr>
            <a:lvl4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Enter Event Name</a:t>
            </a:r>
          </a:p>
          <a:p>
            <a:pPr lvl="1"/>
            <a:r>
              <a:rPr lang="en-US" dirty="0"/>
              <a:t>Enter event presenter</a:t>
            </a:r>
          </a:p>
          <a:p>
            <a:pPr lvl="1"/>
            <a:r>
              <a:rPr lang="en-US" dirty="0"/>
              <a:t>Enter presenter institution</a:t>
            </a:r>
          </a:p>
          <a:p>
            <a:pPr lvl="1"/>
            <a:endParaRPr lang="en-US" dirty="0"/>
          </a:p>
          <a:p>
            <a:pPr lvl="3"/>
            <a:r>
              <a:rPr lang="en-US" dirty="0"/>
              <a:t>Enter event location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81AC8236-C49B-9E4C-91CC-AF9968EE9E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32198" y="6248976"/>
            <a:ext cx="5737473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400" b="0" kern="1200" spc="0" baseline="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Mon 1 Jan 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FE85FEB-CB72-9A4F-83E1-94AE8CF3C5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52741" y="6248976"/>
            <a:ext cx="2705897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400" b="0" kern="1200" spc="0" baseline="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edin.ac</a:t>
            </a:r>
            <a:r>
              <a:rPr lang="en-US" dirty="0"/>
              <a:t>/</a:t>
            </a:r>
            <a:r>
              <a:rPr lang="en-US" dirty="0" err="1"/>
              <a:t>urlhere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6EE84EF-0A0A-7B45-8428-3A142950CE8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55035" y="6330820"/>
            <a:ext cx="185599" cy="208800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EDA817F-6749-2740-B091-730F851EA8E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956806" y="6330820"/>
            <a:ext cx="208800" cy="2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17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n 2 Column Event Grey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8D65B96-381B-884C-BEB6-CE8096C0D8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3"/>
            <a:ext cx="12192000" cy="8123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D7736E-6A91-C249-BA35-B687F54AB06F}"/>
              </a:ext>
            </a:extLst>
          </p:cNvPr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AEF4D0-F334-524B-A041-2420DE12A01E}"/>
              </a:ext>
            </a:extLst>
          </p:cNvPr>
          <p:cNvSpPr/>
          <p:nvPr userDrawn="1"/>
        </p:nvSpPr>
        <p:spPr>
          <a:xfrm>
            <a:off x="0" y="762000"/>
            <a:ext cx="12192000" cy="551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D400C693-1F5B-CF46-9639-54C8FF49CE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6392" y="212880"/>
            <a:ext cx="7006432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200" b="1" kern="120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Enter event type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4F5E5F33-7D1C-6C42-B28D-679DEE0A3E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9666" y="6248976"/>
            <a:ext cx="2110583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400" b="0" kern="1200" spc="0" baseline="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12.00 – 13.00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A9981F8-C5A3-664B-8DF9-CFE4112132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8597" y="6330820"/>
            <a:ext cx="208800" cy="2088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685EBB0-4817-B44A-838E-75179895D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36888" y="99546"/>
            <a:ext cx="2262224" cy="545662"/>
          </a:xfrm>
          <a:prstGeom prst="rect">
            <a:avLst/>
          </a:prstGeom>
          <a:noFill/>
        </p:spPr>
      </p:pic>
      <p:sp>
        <p:nvSpPr>
          <p:cNvPr id="15" name="Picture Placeholder 32">
            <a:extLst>
              <a:ext uri="{FF2B5EF4-FFF2-40B4-BE49-F238E27FC236}">
                <a16:creationId xmlns:a16="http://schemas.microsoft.com/office/drawing/2014/main" id="{E47F31E3-AE58-4348-B85C-7D8C9427C0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6392" y="1055688"/>
            <a:ext cx="3613096" cy="4649787"/>
          </a:xfrm>
          <a:prstGeom prst="roundRect">
            <a:avLst>
              <a:gd name="adj" fmla="val 1422"/>
            </a:avLst>
          </a:prstGeom>
          <a:solidFill>
            <a:schemeClr val="tx1">
              <a:lumMod val="50000"/>
              <a:lumOff val="50000"/>
              <a:alpha val="10000"/>
            </a:schemeClr>
          </a:solidFill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icon to insert picture</a:t>
            </a:r>
          </a:p>
        </p:txBody>
      </p:sp>
      <p:sp>
        <p:nvSpPr>
          <p:cNvPr id="17" name="Text Placeholder 38">
            <a:extLst>
              <a:ext uri="{FF2B5EF4-FFF2-40B4-BE49-F238E27FC236}">
                <a16:creationId xmlns:a16="http://schemas.microsoft.com/office/drawing/2014/main" id="{09098255-CB1E-2C48-871A-DFDB6BB114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31758" y="1055688"/>
            <a:ext cx="7726880" cy="4649787"/>
          </a:xfrm>
        </p:spPr>
        <p:txBody>
          <a:bodyPr lIns="0" rIns="0"/>
          <a:lstStyle>
            <a:lvl1pPr marL="0" indent="0">
              <a:buNone/>
              <a:defRPr sz="3200" b="1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  <a:lvl2pPr marL="0" indent="0">
              <a:buNone/>
              <a:defRPr sz="1800" b="1">
                <a:solidFill>
                  <a:srgbClr val="F2AC00"/>
                </a:solidFill>
              </a:defRPr>
            </a:lvl2pPr>
            <a:lvl3pPr marL="914400" indent="0">
              <a:buNone/>
              <a:defRPr/>
            </a:lvl3pPr>
            <a:lvl4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Enter Event Name</a:t>
            </a:r>
          </a:p>
          <a:p>
            <a:pPr lvl="1"/>
            <a:r>
              <a:rPr lang="en-US" dirty="0"/>
              <a:t>Enter event presenter</a:t>
            </a:r>
          </a:p>
          <a:p>
            <a:pPr lvl="1"/>
            <a:r>
              <a:rPr lang="en-US" dirty="0"/>
              <a:t>Enter presenter institution</a:t>
            </a:r>
          </a:p>
          <a:p>
            <a:pPr lvl="1"/>
            <a:endParaRPr lang="en-US" dirty="0"/>
          </a:p>
          <a:p>
            <a:pPr lvl="3"/>
            <a:r>
              <a:rPr lang="en-US" dirty="0"/>
              <a:t>Enter event location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EA566EA4-B8EC-B444-9CF1-189F245F3E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32198" y="6248976"/>
            <a:ext cx="5737473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400" b="0" kern="1200" spc="0" baseline="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Mon 1 Jan 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65B5E12A-C3F3-574B-B2F7-D419132284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52741" y="6248976"/>
            <a:ext cx="2705897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400" b="0" kern="1200" spc="0" baseline="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edin.ac</a:t>
            </a:r>
            <a:r>
              <a:rPr lang="en-US" dirty="0"/>
              <a:t>/</a:t>
            </a:r>
            <a:r>
              <a:rPr lang="en-US" dirty="0" err="1"/>
              <a:t>urlhere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CE87E8A-AF2C-8545-9D3C-F69A87EBDDD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55035" y="6330820"/>
            <a:ext cx="185599" cy="208800"/>
          </a:xfrm>
          <a:prstGeom prst="rect">
            <a:avLst/>
          </a:prstGeom>
          <a:noFill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FB9F1A9-C78B-6346-BAC3-CAE1188B4DB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956806" y="6330820"/>
            <a:ext cx="208800" cy="2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32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n 2 Column Event Green">
    <p:bg>
      <p:bgPr>
        <a:solidFill>
          <a:srgbClr val="0D47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8D65B96-381B-884C-BEB6-CE8096C0D8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3"/>
            <a:ext cx="12192000" cy="75723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D7736E-6A91-C249-BA35-B687F54AB06F}"/>
              </a:ext>
            </a:extLst>
          </p:cNvPr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AEF4D0-F334-524B-A041-2420DE12A01E}"/>
              </a:ext>
            </a:extLst>
          </p:cNvPr>
          <p:cNvSpPr/>
          <p:nvPr userDrawn="1"/>
        </p:nvSpPr>
        <p:spPr>
          <a:xfrm>
            <a:off x="0" y="762000"/>
            <a:ext cx="12192000" cy="55141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D400C693-1F5B-CF46-9639-54C8FF49CE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6392" y="212880"/>
            <a:ext cx="7006432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200" b="1" kern="120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Enter event type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4F5E5F33-7D1C-6C42-B28D-679DEE0A3E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9666" y="6248976"/>
            <a:ext cx="2110583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400" b="0" kern="1200" spc="0" baseline="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12.00 – 13.00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A9981F8-C5A3-664B-8DF9-CFE4112132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8597" y="6330820"/>
            <a:ext cx="208800" cy="2088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685EBB0-4817-B44A-838E-75179895D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36888" y="99546"/>
            <a:ext cx="2262224" cy="545662"/>
          </a:xfrm>
          <a:prstGeom prst="rect">
            <a:avLst/>
          </a:prstGeom>
          <a:noFill/>
        </p:spPr>
      </p:pic>
      <p:sp>
        <p:nvSpPr>
          <p:cNvPr id="17" name="Picture Placeholder 32">
            <a:extLst>
              <a:ext uri="{FF2B5EF4-FFF2-40B4-BE49-F238E27FC236}">
                <a16:creationId xmlns:a16="http://schemas.microsoft.com/office/drawing/2014/main" id="{2F1FE190-357D-9247-B146-B99233A1E4B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6392" y="1055688"/>
            <a:ext cx="3613096" cy="4649787"/>
          </a:xfrm>
          <a:prstGeom prst="roundRect">
            <a:avLst>
              <a:gd name="adj" fmla="val 1422"/>
            </a:avLst>
          </a:prstGeom>
          <a:solidFill>
            <a:schemeClr val="tx1">
              <a:lumMod val="50000"/>
              <a:lumOff val="50000"/>
              <a:alpha val="10000"/>
            </a:schemeClr>
          </a:solidFill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icon to insert picture</a:t>
            </a:r>
          </a:p>
        </p:txBody>
      </p:sp>
      <p:sp>
        <p:nvSpPr>
          <p:cNvPr id="18" name="Text Placeholder 38">
            <a:extLst>
              <a:ext uri="{FF2B5EF4-FFF2-40B4-BE49-F238E27FC236}">
                <a16:creationId xmlns:a16="http://schemas.microsoft.com/office/drawing/2014/main" id="{73B4CB1E-AFDA-6647-A1B1-88B26FDCCB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31758" y="1055688"/>
            <a:ext cx="7726880" cy="4649787"/>
          </a:xfrm>
        </p:spPr>
        <p:txBody>
          <a:bodyPr lIns="0" rIns="0"/>
          <a:lstStyle>
            <a:lvl1pPr marL="0" indent="0">
              <a:buNone/>
              <a:defRPr sz="3200" b="1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  <a:lvl2pPr marL="0" indent="0">
              <a:buNone/>
              <a:defRPr sz="1800" b="1">
                <a:solidFill>
                  <a:srgbClr val="F2AC00"/>
                </a:solidFill>
              </a:defRPr>
            </a:lvl2pPr>
            <a:lvl3pPr marL="914400" indent="0">
              <a:buNone/>
              <a:defRPr/>
            </a:lvl3pPr>
            <a:lvl4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Enter Event Name</a:t>
            </a:r>
          </a:p>
          <a:p>
            <a:pPr lvl="1"/>
            <a:r>
              <a:rPr lang="en-US" dirty="0"/>
              <a:t>Enter event presenter</a:t>
            </a:r>
          </a:p>
          <a:p>
            <a:pPr lvl="1"/>
            <a:r>
              <a:rPr lang="en-US" dirty="0"/>
              <a:t>Enter presenter institution</a:t>
            </a:r>
          </a:p>
          <a:p>
            <a:pPr lvl="1"/>
            <a:endParaRPr lang="en-US" dirty="0"/>
          </a:p>
          <a:p>
            <a:pPr lvl="3"/>
            <a:r>
              <a:rPr lang="en-US" dirty="0"/>
              <a:t>Enter event location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C620D455-20A8-4949-8935-E67C7A00A8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32198" y="6248976"/>
            <a:ext cx="5737473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400" b="0" kern="1200" spc="0" baseline="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Mon 1 Jan </a:t>
            </a:r>
          </a:p>
        </p:txBody>
      </p:sp>
      <p:sp>
        <p:nvSpPr>
          <p:cNvPr id="20" name="Text Placeholder 20">
            <a:extLst>
              <a:ext uri="{FF2B5EF4-FFF2-40B4-BE49-F238E27FC236}">
                <a16:creationId xmlns:a16="http://schemas.microsoft.com/office/drawing/2014/main" id="{41072F44-6C1C-3245-BDF0-2649E54024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52741" y="6248976"/>
            <a:ext cx="2705897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400" b="0" kern="1200" spc="0" baseline="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edin.ac</a:t>
            </a:r>
            <a:r>
              <a:rPr lang="en-US" dirty="0"/>
              <a:t>/</a:t>
            </a:r>
            <a:r>
              <a:rPr lang="en-US" dirty="0" err="1"/>
              <a:t>urlhere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DCA2420-8E69-504C-B32D-DAC76D497EA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55035" y="6330820"/>
            <a:ext cx="185599" cy="208800"/>
          </a:xfrm>
          <a:prstGeom prst="rect">
            <a:avLst/>
          </a:prstGeom>
          <a:noFill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F97118D-BB70-3148-A62B-48B9FAA52AF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956806" y="6330820"/>
            <a:ext cx="208800" cy="2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41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n 2 Column Event Tan">
    <p:bg>
      <p:bgPr>
        <a:solidFill>
          <a:srgbClr val="7855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8D65B96-381B-884C-BEB6-CE8096C0D8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3"/>
            <a:ext cx="12192000" cy="75723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D7736E-6A91-C249-BA35-B687F54AB06F}"/>
              </a:ext>
            </a:extLst>
          </p:cNvPr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AEF4D0-F334-524B-A041-2420DE12A01E}"/>
              </a:ext>
            </a:extLst>
          </p:cNvPr>
          <p:cNvSpPr/>
          <p:nvPr userDrawn="1"/>
        </p:nvSpPr>
        <p:spPr>
          <a:xfrm>
            <a:off x="0" y="762000"/>
            <a:ext cx="12192000" cy="55141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D400C693-1F5B-CF46-9639-54C8FF49CE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6392" y="212880"/>
            <a:ext cx="7006432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200" b="1" kern="120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Enter event type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4F5E5F33-7D1C-6C42-B28D-679DEE0A3E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9666" y="6248976"/>
            <a:ext cx="2110583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400" b="0" kern="1200" spc="0" baseline="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12.00 – 13.00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A9981F8-C5A3-664B-8DF9-CFE4112132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8597" y="6330820"/>
            <a:ext cx="208800" cy="2088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685EBB0-4817-B44A-838E-75179895D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36888" y="99546"/>
            <a:ext cx="2262224" cy="545662"/>
          </a:xfrm>
          <a:prstGeom prst="rect">
            <a:avLst/>
          </a:prstGeom>
          <a:noFill/>
        </p:spPr>
      </p:pic>
      <p:sp>
        <p:nvSpPr>
          <p:cNvPr id="17" name="Picture Placeholder 32">
            <a:extLst>
              <a:ext uri="{FF2B5EF4-FFF2-40B4-BE49-F238E27FC236}">
                <a16:creationId xmlns:a16="http://schemas.microsoft.com/office/drawing/2014/main" id="{A680B111-18BA-1A4F-AA35-2CB96FD7E2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6392" y="1055688"/>
            <a:ext cx="3613096" cy="4649787"/>
          </a:xfrm>
          <a:prstGeom prst="roundRect">
            <a:avLst>
              <a:gd name="adj" fmla="val 1422"/>
            </a:avLst>
          </a:prstGeom>
          <a:solidFill>
            <a:schemeClr val="tx1">
              <a:lumMod val="50000"/>
              <a:lumOff val="50000"/>
              <a:alpha val="10000"/>
            </a:schemeClr>
          </a:solidFill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icon to insert picture</a:t>
            </a:r>
          </a:p>
        </p:txBody>
      </p:sp>
      <p:sp>
        <p:nvSpPr>
          <p:cNvPr id="18" name="Text Placeholder 38">
            <a:extLst>
              <a:ext uri="{FF2B5EF4-FFF2-40B4-BE49-F238E27FC236}">
                <a16:creationId xmlns:a16="http://schemas.microsoft.com/office/drawing/2014/main" id="{4DB243A3-0F1C-AC46-87AA-BAD562BC31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31758" y="1055688"/>
            <a:ext cx="7726880" cy="4649787"/>
          </a:xfrm>
        </p:spPr>
        <p:txBody>
          <a:bodyPr lIns="0" rIns="0"/>
          <a:lstStyle>
            <a:lvl1pPr marL="0" indent="0">
              <a:buNone/>
              <a:defRPr sz="3200" b="1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  <a:lvl2pPr marL="0" indent="0">
              <a:buNone/>
              <a:defRPr sz="1800" b="1">
                <a:solidFill>
                  <a:srgbClr val="F2AC00"/>
                </a:solidFill>
              </a:defRPr>
            </a:lvl2pPr>
            <a:lvl3pPr marL="914400" indent="0">
              <a:buNone/>
              <a:defRPr/>
            </a:lvl3pPr>
            <a:lvl4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Enter Event Name</a:t>
            </a:r>
          </a:p>
          <a:p>
            <a:pPr lvl="1"/>
            <a:r>
              <a:rPr lang="en-US" dirty="0"/>
              <a:t>Enter event presenter</a:t>
            </a:r>
          </a:p>
          <a:p>
            <a:pPr lvl="1"/>
            <a:r>
              <a:rPr lang="en-US" dirty="0"/>
              <a:t>Enter presenter institution</a:t>
            </a:r>
          </a:p>
          <a:p>
            <a:pPr lvl="1"/>
            <a:endParaRPr lang="en-US" dirty="0"/>
          </a:p>
          <a:p>
            <a:pPr lvl="3"/>
            <a:r>
              <a:rPr lang="en-US" dirty="0"/>
              <a:t>Enter event location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D03F7CC0-BCA5-164C-98F8-F3015D2F9E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32198" y="6248976"/>
            <a:ext cx="5737473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400" b="0" kern="1200" spc="0" baseline="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Mon 1 Jan </a:t>
            </a:r>
          </a:p>
        </p:txBody>
      </p:sp>
      <p:sp>
        <p:nvSpPr>
          <p:cNvPr id="20" name="Text Placeholder 20">
            <a:extLst>
              <a:ext uri="{FF2B5EF4-FFF2-40B4-BE49-F238E27FC236}">
                <a16:creationId xmlns:a16="http://schemas.microsoft.com/office/drawing/2014/main" id="{C2B8ABB1-68C9-DA4B-9BE7-42EFC556CC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52741" y="6248976"/>
            <a:ext cx="2705897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400" b="0" kern="1200" spc="0" baseline="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edin.ac</a:t>
            </a:r>
            <a:r>
              <a:rPr lang="en-US" dirty="0"/>
              <a:t>/</a:t>
            </a:r>
            <a:r>
              <a:rPr lang="en-US" dirty="0" err="1"/>
              <a:t>urlhere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B7D5947-9957-0F4A-B2A5-8C227F9BFE3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55035" y="6330820"/>
            <a:ext cx="185599" cy="208800"/>
          </a:xfrm>
          <a:prstGeom prst="rect">
            <a:avLst/>
          </a:prstGeom>
          <a:noFill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9636F24-D581-C64D-9929-D7AE4746302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956806" y="6330820"/>
            <a:ext cx="208800" cy="2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8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Event Blue">
    <p:bg>
      <p:bgPr>
        <a:solidFill>
          <a:srgbClr val="002D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8D65B96-381B-884C-BEB6-CE8096C0D8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3"/>
            <a:ext cx="12192000" cy="8123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D7736E-6A91-C249-BA35-B687F54AB06F}"/>
              </a:ext>
            </a:extLst>
          </p:cNvPr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AEF4D0-F334-524B-A041-2420DE12A01E}"/>
              </a:ext>
            </a:extLst>
          </p:cNvPr>
          <p:cNvSpPr/>
          <p:nvPr userDrawn="1"/>
        </p:nvSpPr>
        <p:spPr>
          <a:xfrm>
            <a:off x="0" y="762000"/>
            <a:ext cx="12192000" cy="55141"/>
          </a:xfrm>
          <a:prstGeom prst="rect">
            <a:avLst/>
          </a:prstGeom>
          <a:solidFill>
            <a:srgbClr val="008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D400C693-1F5B-CF46-9639-54C8FF49CE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6392" y="212880"/>
            <a:ext cx="7006432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200" b="1" kern="120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Enter event type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4F5E5F33-7D1C-6C42-B28D-679DEE0A3E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9666" y="6248976"/>
            <a:ext cx="2110583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400" b="0" kern="1200" spc="0" baseline="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12.00 – 13.00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A9981F8-C5A3-664B-8DF9-CFE4112132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8597" y="6330820"/>
            <a:ext cx="208800" cy="2088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685EBB0-4817-B44A-838E-75179895D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36888" y="99546"/>
            <a:ext cx="2262224" cy="545662"/>
          </a:xfrm>
          <a:prstGeom prst="rect">
            <a:avLst/>
          </a:prstGeom>
          <a:noFill/>
        </p:spPr>
      </p:pic>
      <p:sp>
        <p:nvSpPr>
          <p:cNvPr id="15" name="Text Placeholder 38">
            <a:extLst>
              <a:ext uri="{FF2B5EF4-FFF2-40B4-BE49-F238E27FC236}">
                <a16:creationId xmlns:a16="http://schemas.microsoft.com/office/drawing/2014/main" id="{93914DAB-B79B-D349-A637-A3047ECA74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6392" y="1055688"/>
            <a:ext cx="11602246" cy="4649787"/>
          </a:xfrm>
        </p:spPr>
        <p:txBody>
          <a:bodyPr lIns="0" rIns="0"/>
          <a:lstStyle>
            <a:lvl1pPr marL="0" indent="0">
              <a:buNone/>
              <a:defRPr sz="6400" b="1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  <a:lvl2pPr marL="0" indent="0">
              <a:buNone/>
              <a:defRPr sz="1800" b="1">
                <a:solidFill>
                  <a:srgbClr val="F2AC00"/>
                </a:solidFill>
              </a:defRPr>
            </a:lvl2pPr>
            <a:lvl3pPr marL="914400" indent="0">
              <a:buNone/>
              <a:defRPr/>
            </a:lvl3pPr>
            <a:lvl4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Enter Event Name</a:t>
            </a:r>
          </a:p>
          <a:p>
            <a:pPr lvl="1"/>
            <a:r>
              <a:rPr lang="en-US" dirty="0"/>
              <a:t>Enter event presenter</a:t>
            </a:r>
          </a:p>
          <a:p>
            <a:pPr lvl="1"/>
            <a:r>
              <a:rPr lang="en-US" dirty="0"/>
              <a:t>Enter presenter institution</a:t>
            </a:r>
          </a:p>
          <a:p>
            <a:pPr lvl="1"/>
            <a:endParaRPr lang="en-US" dirty="0"/>
          </a:p>
          <a:p>
            <a:pPr lvl="3"/>
            <a:r>
              <a:rPr lang="en-US" dirty="0"/>
              <a:t>Enter event location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EFCA4C0A-2DA3-2E43-934F-A915FCEE2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32198" y="6248976"/>
            <a:ext cx="5737473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400" b="0" kern="1200" spc="0" baseline="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Mon 1 Jan 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BE7AA3A5-18A6-5F4F-A908-17417F767F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52741" y="6248976"/>
            <a:ext cx="2705897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400" b="0" kern="1200" spc="0" baseline="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edin.ac</a:t>
            </a:r>
            <a:r>
              <a:rPr lang="en-US" dirty="0"/>
              <a:t>/</a:t>
            </a:r>
            <a:r>
              <a:rPr lang="en-US" dirty="0" err="1"/>
              <a:t>urlhere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3F0547C-B100-944E-AA87-4885900258A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55035" y="6330820"/>
            <a:ext cx="185599" cy="208800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2BD7205-873C-C742-959D-F4FA33AAA47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956806" y="6330820"/>
            <a:ext cx="208800" cy="2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0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Event Red">
    <p:bg>
      <p:bgPr>
        <a:solidFill>
          <a:srgbClr val="AA16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8D65B96-381B-884C-BEB6-CE8096C0D8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3"/>
            <a:ext cx="12192000" cy="75723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D7736E-6A91-C249-BA35-B687F54AB06F}"/>
              </a:ext>
            </a:extLst>
          </p:cNvPr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AEF4D0-F334-524B-A041-2420DE12A01E}"/>
              </a:ext>
            </a:extLst>
          </p:cNvPr>
          <p:cNvSpPr/>
          <p:nvPr userDrawn="1"/>
        </p:nvSpPr>
        <p:spPr>
          <a:xfrm>
            <a:off x="0" y="762000"/>
            <a:ext cx="12192000" cy="55141"/>
          </a:xfrm>
          <a:prstGeom prst="rect">
            <a:avLst/>
          </a:prstGeom>
          <a:solidFill>
            <a:srgbClr val="D20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D400C693-1F5B-CF46-9639-54C8FF49CE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6392" y="212880"/>
            <a:ext cx="7006432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200" b="1" kern="120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Enter event type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4F5E5F33-7D1C-6C42-B28D-679DEE0A3E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9666" y="6248976"/>
            <a:ext cx="2110583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400" b="0" kern="1200" spc="0" baseline="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12.00 – 13.00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A9981F8-C5A3-664B-8DF9-CFE4112132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8597" y="6330820"/>
            <a:ext cx="208800" cy="2088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685EBB0-4817-B44A-838E-75179895D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36888" y="99546"/>
            <a:ext cx="2262224" cy="545662"/>
          </a:xfrm>
          <a:prstGeom prst="rect">
            <a:avLst/>
          </a:prstGeom>
          <a:noFill/>
        </p:spPr>
      </p:pic>
      <p:sp>
        <p:nvSpPr>
          <p:cNvPr id="15" name="Text Placeholder 38">
            <a:extLst>
              <a:ext uri="{FF2B5EF4-FFF2-40B4-BE49-F238E27FC236}">
                <a16:creationId xmlns:a16="http://schemas.microsoft.com/office/drawing/2014/main" id="{ECED54CF-1659-844F-9613-E3D71EC484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6392" y="1055688"/>
            <a:ext cx="11602246" cy="4649787"/>
          </a:xfrm>
        </p:spPr>
        <p:txBody>
          <a:bodyPr lIns="0" rIns="0"/>
          <a:lstStyle>
            <a:lvl1pPr marL="0" indent="0">
              <a:buNone/>
              <a:defRPr sz="6400" b="1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  <a:lvl2pPr marL="0" indent="0">
              <a:buNone/>
              <a:defRPr sz="1800" b="1">
                <a:solidFill>
                  <a:srgbClr val="F2AC00"/>
                </a:solidFill>
              </a:defRPr>
            </a:lvl2pPr>
            <a:lvl3pPr marL="914400" indent="0">
              <a:buNone/>
              <a:defRPr/>
            </a:lvl3pPr>
            <a:lvl4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Enter Event Name</a:t>
            </a:r>
          </a:p>
          <a:p>
            <a:pPr lvl="1"/>
            <a:r>
              <a:rPr lang="en-US" dirty="0"/>
              <a:t>Enter event presenter</a:t>
            </a:r>
          </a:p>
          <a:p>
            <a:pPr lvl="1"/>
            <a:r>
              <a:rPr lang="en-US" dirty="0"/>
              <a:t>Enter presenter institution</a:t>
            </a:r>
          </a:p>
          <a:p>
            <a:pPr lvl="1"/>
            <a:endParaRPr lang="en-US" dirty="0"/>
          </a:p>
          <a:p>
            <a:pPr lvl="3"/>
            <a:r>
              <a:rPr lang="en-US" dirty="0"/>
              <a:t>Enter event location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44362F35-CB5B-534B-8844-C3A8F22613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32198" y="6248976"/>
            <a:ext cx="5737473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400" b="0" kern="1200" spc="0" baseline="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Mon 1 Jan 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8F1AF12B-FEF0-5848-B76D-033152A2AA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52741" y="6248976"/>
            <a:ext cx="2705897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400" b="0" kern="1200" spc="0" baseline="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edin.ac</a:t>
            </a:r>
            <a:r>
              <a:rPr lang="en-US" dirty="0"/>
              <a:t>/</a:t>
            </a:r>
            <a:r>
              <a:rPr lang="en-US" dirty="0" err="1"/>
              <a:t>urlhere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04357B3-F719-EB44-AF8E-ABB9CEADE29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55035" y="6330820"/>
            <a:ext cx="185599" cy="208800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DBFA5C1-32F9-F248-98B7-2369EC72C07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956806" y="6330820"/>
            <a:ext cx="208800" cy="2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63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Master (DO NOT US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8D65B96-381B-884C-BEB6-CE8096C0D8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3"/>
            <a:ext cx="12192000" cy="81237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8AEF4D0-F334-524B-A041-2420DE12A01E}"/>
              </a:ext>
            </a:extLst>
          </p:cNvPr>
          <p:cNvSpPr/>
          <p:nvPr userDrawn="1"/>
        </p:nvSpPr>
        <p:spPr>
          <a:xfrm>
            <a:off x="0" y="762000"/>
            <a:ext cx="12192000" cy="55141"/>
          </a:xfrm>
          <a:prstGeom prst="rect">
            <a:avLst/>
          </a:prstGeom>
          <a:solidFill>
            <a:srgbClr val="008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685EBB0-4817-B44A-838E-75179895D2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36888" y="99546"/>
            <a:ext cx="2262224" cy="545662"/>
          </a:xfrm>
          <a:prstGeom prst="rect">
            <a:avLst/>
          </a:prstGeom>
          <a:noFill/>
        </p:spPr>
      </p:pic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545DAF18-C16D-D84C-A6A5-19B137280E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6392" y="212880"/>
            <a:ext cx="7006432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200" b="1" kern="120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38">
            <a:extLst>
              <a:ext uri="{FF2B5EF4-FFF2-40B4-BE49-F238E27FC236}">
                <a16:creationId xmlns:a16="http://schemas.microsoft.com/office/drawing/2014/main" id="{975FCF0A-BAEA-C843-9B67-D40DB63189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6392" y="1055688"/>
            <a:ext cx="11602246" cy="4649787"/>
          </a:xfrm>
        </p:spPr>
        <p:txBody>
          <a:bodyPr lIns="0" rIns="0"/>
          <a:lstStyle>
            <a:lvl1pPr marL="0" indent="0">
              <a:buNone/>
              <a:defRPr sz="3200" b="1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 marL="0" indent="0">
              <a:buNone/>
              <a:defRPr sz="1800" b="1">
                <a:solidFill>
                  <a:schemeClr val="tx1"/>
                </a:solidFill>
              </a:defRPr>
            </a:lvl2pPr>
            <a:lvl3pPr marL="914400" indent="0">
              <a:buNone/>
              <a:defRPr/>
            </a:lvl3pPr>
            <a:lvl4pPr marL="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title</a:t>
            </a:r>
          </a:p>
          <a:p>
            <a:pPr lvl="1"/>
            <a:r>
              <a:rPr lang="en-US" dirty="0"/>
              <a:t>Boy subhead</a:t>
            </a:r>
          </a:p>
          <a:p>
            <a:pPr lvl="1"/>
            <a:endParaRPr lang="en-US" dirty="0"/>
          </a:p>
          <a:p>
            <a:pPr lvl="3"/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193985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Event Red">
    <p:bg>
      <p:bgPr>
        <a:solidFill>
          <a:srgbClr val="AA16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8D65B96-381B-884C-BEB6-CE8096C0D8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3"/>
            <a:ext cx="12192000" cy="75723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D7736E-6A91-C249-BA35-B687F54AB06F}"/>
              </a:ext>
            </a:extLst>
          </p:cNvPr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AEF4D0-F334-524B-A041-2420DE12A01E}"/>
              </a:ext>
            </a:extLst>
          </p:cNvPr>
          <p:cNvSpPr/>
          <p:nvPr userDrawn="1"/>
        </p:nvSpPr>
        <p:spPr>
          <a:xfrm>
            <a:off x="0" y="762000"/>
            <a:ext cx="12192000" cy="55141"/>
          </a:xfrm>
          <a:prstGeom prst="rect">
            <a:avLst/>
          </a:prstGeom>
          <a:solidFill>
            <a:srgbClr val="D20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D400C693-1F5B-CF46-9639-54C8FF49CE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6392" y="212880"/>
            <a:ext cx="7006432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200" b="1" kern="120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Enter event type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4F5E5F33-7D1C-6C42-B28D-679DEE0A3E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9666" y="6248976"/>
            <a:ext cx="2110583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400" b="0" kern="1200" spc="0" baseline="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12.00 – 13.00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A9981F8-C5A3-664B-8DF9-CFE4112132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8597" y="6330820"/>
            <a:ext cx="208800" cy="2088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685EBB0-4817-B44A-838E-75179895D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36888" y="99546"/>
            <a:ext cx="2262224" cy="545662"/>
          </a:xfrm>
          <a:prstGeom prst="rect">
            <a:avLst/>
          </a:prstGeom>
          <a:noFill/>
        </p:spPr>
      </p:pic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2CFB592-DD29-D846-8A84-B34593D6B4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6392" y="1055688"/>
            <a:ext cx="5626896" cy="4649787"/>
          </a:xfrm>
          <a:prstGeom prst="roundRect">
            <a:avLst>
              <a:gd name="adj" fmla="val 1422"/>
            </a:avLst>
          </a:prstGeom>
          <a:solidFill>
            <a:schemeClr val="tx1">
              <a:lumMod val="50000"/>
              <a:lumOff val="50000"/>
              <a:alpha val="10000"/>
            </a:schemeClr>
          </a:solidFill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icon to insert picture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1680BDBB-8320-D042-8D62-FBEA7C33C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1055688"/>
            <a:ext cx="5727700" cy="4649787"/>
          </a:xfrm>
        </p:spPr>
        <p:txBody>
          <a:bodyPr lIns="0" rIns="0"/>
          <a:lstStyle>
            <a:lvl1pPr marL="0" indent="0">
              <a:buNone/>
              <a:defRPr sz="3200" b="1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  <a:lvl2pPr marL="0" indent="0">
              <a:buNone/>
              <a:defRPr sz="1800" b="1">
                <a:solidFill>
                  <a:srgbClr val="F2AC00"/>
                </a:solidFill>
              </a:defRPr>
            </a:lvl2pPr>
            <a:lvl3pPr marL="914400" indent="0">
              <a:buNone/>
              <a:defRPr/>
            </a:lvl3pPr>
            <a:lvl4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Enter Event Name</a:t>
            </a:r>
          </a:p>
          <a:p>
            <a:pPr lvl="1"/>
            <a:r>
              <a:rPr lang="en-US" dirty="0"/>
              <a:t>Enter event presenter</a:t>
            </a:r>
          </a:p>
          <a:p>
            <a:pPr lvl="1"/>
            <a:r>
              <a:rPr lang="en-US" dirty="0"/>
              <a:t>Enter presenter institution</a:t>
            </a:r>
          </a:p>
          <a:p>
            <a:pPr lvl="1"/>
            <a:endParaRPr lang="en-US" dirty="0"/>
          </a:p>
          <a:p>
            <a:pPr lvl="3"/>
            <a:r>
              <a:rPr lang="en-US" dirty="0"/>
              <a:t>Enter event location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6C91BB0E-DF22-E147-8230-865B3A6EBC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32198" y="6248976"/>
            <a:ext cx="5737473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400" b="0" kern="1200" spc="0" baseline="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Mon 1 Jan 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533BE32C-EE2A-5A44-8E61-36F09484D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52741" y="6248976"/>
            <a:ext cx="2705897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400" b="0" kern="1200" spc="0" baseline="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edin.ac</a:t>
            </a:r>
            <a:r>
              <a:rPr lang="en-US" dirty="0"/>
              <a:t>/</a:t>
            </a:r>
            <a:r>
              <a:rPr lang="en-US" dirty="0" err="1"/>
              <a:t>urlhere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0E98B7D-1363-0B4B-B1E0-6B29F8C6C0A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55035" y="6330820"/>
            <a:ext cx="185599" cy="208800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35865B0-00F0-5D49-B425-423ACF3A7E7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956806" y="6330820"/>
            <a:ext cx="208800" cy="2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35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Event Teal">
    <p:bg>
      <p:bgPr>
        <a:solidFill>
          <a:srgbClr val="004D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8D65B96-381B-884C-BEB6-CE8096C0D8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3"/>
            <a:ext cx="12192000" cy="8123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D7736E-6A91-C249-BA35-B687F54AB06F}"/>
              </a:ext>
            </a:extLst>
          </p:cNvPr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AEF4D0-F334-524B-A041-2420DE12A01E}"/>
              </a:ext>
            </a:extLst>
          </p:cNvPr>
          <p:cNvSpPr/>
          <p:nvPr userDrawn="1"/>
        </p:nvSpPr>
        <p:spPr>
          <a:xfrm>
            <a:off x="0" y="762000"/>
            <a:ext cx="12192000" cy="55141"/>
          </a:xfrm>
          <a:prstGeom prst="rect">
            <a:avLst/>
          </a:prstGeom>
          <a:solidFill>
            <a:srgbClr val="008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D400C693-1F5B-CF46-9639-54C8FF49CE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6392" y="212880"/>
            <a:ext cx="7006432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200" b="1" kern="120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Enter event type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4F5E5F33-7D1C-6C42-B28D-679DEE0A3E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9666" y="6248976"/>
            <a:ext cx="2110583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400" b="0" kern="1200" spc="0" baseline="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12.00 – 13.00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A9981F8-C5A3-664B-8DF9-CFE4112132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8597" y="6330820"/>
            <a:ext cx="208800" cy="2088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685EBB0-4817-B44A-838E-75179895D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36888" y="99546"/>
            <a:ext cx="2262224" cy="545662"/>
          </a:xfrm>
          <a:prstGeom prst="rect">
            <a:avLst/>
          </a:prstGeom>
          <a:noFill/>
        </p:spPr>
      </p:pic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2CFB592-DD29-D846-8A84-B34593D6B4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6392" y="1055688"/>
            <a:ext cx="5626896" cy="4649787"/>
          </a:xfrm>
          <a:prstGeom prst="roundRect">
            <a:avLst>
              <a:gd name="adj" fmla="val 1422"/>
            </a:avLst>
          </a:prstGeom>
          <a:solidFill>
            <a:schemeClr val="tx1">
              <a:lumMod val="50000"/>
              <a:lumOff val="50000"/>
              <a:alpha val="10000"/>
            </a:schemeClr>
          </a:solidFill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icon to insert picture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1680BDBB-8320-D042-8D62-FBEA7C33C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1055688"/>
            <a:ext cx="5727700" cy="4649787"/>
          </a:xfrm>
        </p:spPr>
        <p:txBody>
          <a:bodyPr lIns="0" rIns="0"/>
          <a:lstStyle>
            <a:lvl1pPr marL="0" indent="0">
              <a:buNone/>
              <a:defRPr sz="3200" b="1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  <a:lvl2pPr marL="0" indent="0">
              <a:buNone/>
              <a:defRPr sz="1800" b="1">
                <a:solidFill>
                  <a:srgbClr val="F2AC00"/>
                </a:solidFill>
              </a:defRPr>
            </a:lvl2pPr>
            <a:lvl3pPr marL="914400" indent="0">
              <a:buNone/>
              <a:defRPr/>
            </a:lvl3pPr>
            <a:lvl4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Enter Event Name</a:t>
            </a:r>
          </a:p>
          <a:p>
            <a:pPr lvl="1"/>
            <a:r>
              <a:rPr lang="en-US" dirty="0"/>
              <a:t>Enter event presenter</a:t>
            </a:r>
          </a:p>
          <a:p>
            <a:pPr lvl="1"/>
            <a:r>
              <a:rPr lang="en-US" dirty="0"/>
              <a:t>Enter presenter institution</a:t>
            </a:r>
          </a:p>
          <a:p>
            <a:pPr lvl="1"/>
            <a:endParaRPr lang="en-US" dirty="0"/>
          </a:p>
          <a:p>
            <a:pPr lvl="3"/>
            <a:r>
              <a:rPr lang="en-US" dirty="0"/>
              <a:t>Enter event location</a:t>
            </a:r>
          </a:p>
        </p:txBody>
      </p:sp>
      <p:sp>
        <p:nvSpPr>
          <p:cNvPr id="40" name="Text Placeholder 20">
            <a:extLst>
              <a:ext uri="{FF2B5EF4-FFF2-40B4-BE49-F238E27FC236}">
                <a16:creationId xmlns:a16="http://schemas.microsoft.com/office/drawing/2014/main" id="{0571F5EE-5CDC-9441-8936-849F180D7A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32198" y="6248976"/>
            <a:ext cx="5737473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400" b="0" kern="1200" spc="0" baseline="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Mon 1 Jan </a:t>
            </a:r>
          </a:p>
        </p:txBody>
      </p:sp>
      <p:sp>
        <p:nvSpPr>
          <p:cNvPr id="41" name="Text Placeholder 20">
            <a:extLst>
              <a:ext uri="{FF2B5EF4-FFF2-40B4-BE49-F238E27FC236}">
                <a16:creationId xmlns:a16="http://schemas.microsoft.com/office/drawing/2014/main" id="{FD059086-7D04-A848-AF78-809C84BCDC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52741" y="6248976"/>
            <a:ext cx="2705897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400" b="0" kern="1200" spc="0" baseline="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edin.ac</a:t>
            </a:r>
            <a:r>
              <a:rPr lang="en-US" dirty="0"/>
              <a:t>/</a:t>
            </a:r>
            <a:r>
              <a:rPr lang="en-US" dirty="0" err="1"/>
              <a:t>urlhere</a:t>
            </a:r>
            <a:endParaRPr lang="en-US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E0C0D2BE-22BA-524E-918E-513152B0429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55035" y="6330820"/>
            <a:ext cx="185599" cy="208800"/>
          </a:xfrm>
          <a:prstGeom prst="rect">
            <a:avLst/>
          </a:prstGeom>
          <a:noFill/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654FA6D-FCEE-3940-956A-1A35199BC0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956806" y="6330820"/>
            <a:ext cx="208800" cy="2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8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Event Magenta">
    <p:bg>
      <p:bgPr>
        <a:solidFill>
          <a:srgbClr val="84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8D65B96-381B-884C-BEB6-CE8096C0D8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3"/>
            <a:ext cx="12192000" cy="8123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D7736E-6A91-C249-BA35-B687F54AB06F}"/>
              </a:ext>
            </a:extLst>
          </p:cNvPr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AEF4D0-F334-524B-A041-2420DE12A01E}"/>
              </a:ext>
            </a:extLst>
          </p:cNvPr>
          <p:cNvSpPr/>
          <p:nvPr userDrawn="1"/>
        </p:nvSpPr>
        <p:spPr>
          <a:xfrm>
            <a:off x="0" y="762000"/>
            <a:ext cx="12192000" cy="55141"/>
          </a:xfrm>
          <a:prstGeom prst="rect">
            <a:avLst/>
          </a:prstGeom>
          <a:solidFill>
            <a:srgbClr val="D20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D400C693-1F5B-CF46-9639-54C8FF49CE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6392" y="212880"/>
            <a:ext cx="7006432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200" b="1" kern="120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Enter event type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4F5E5F33-7D1C-6C42-B28D-679DEE0A3E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9666" y="6248976"/>
            <a:ext cx="2110583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400" b="0" kern="1200" spc="0" baseline="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12.00 – 13.00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A9981F8-C5A3-664B-8DF9-CFE4112132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8597" y="6330820"/>
            <a:ext cx="208800" cy="2088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685EBB0-4817-B44A-838E-75179895D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36888" y="99546"/>
            <a:ext cx="2262224" cy="545662"/>
          </a:xfrm>
          <a:prstGeom prst="rect">
            <a:avLst/>
          </a:prstGeom>
          <a:noFill/>
        </p:spPr>
      </p:pic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2CFB592-DD29-D846-8A84-B34593D6B4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6392" y="1055688"/>
            <a:ext cx="5626896" cy="4649787"/>
          </a:xfrm>
          <a:prstGeom prst="roundRect">
            <a:avLst>
              <a:gd name="adj" fmla="val 1422"/>
            </a:avLst>
          </a:prstGeom>
          <a:solidFill>
            <a:schemeClr val="tx1">
              <a:lumMod val="50000"/>
              <a:lumOff val="50000"/>
              <a:alpha val="10000"/>
            </a:schemeClr>
          </a:solidFill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icon to insert picture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1680BDBB-8320-D042-8D62-FBEA7C33C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1055688"/>
            <a:ext cx="5727700" cy="4649787"/>
          </a:xfrm>
        </p:spPr>
        <p:txBody>
          <a:bodyPr lIns="0" rIns="0"/>
          <a:lstStyle>
            <a:lvl1pPr marL="0" indent="0">
              <a:buNone/>
              <a:defRPr sz="3200" b="1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  <a:lvl2pPr marL="0" indent="0">
              <a:buNone/>
              <a:defRPr sz="1800" b="1">
                <a:solidFill>
                  <a:srgbClr val="F2AC00"/>
                </a:solidFill>
              </a:defRPr>
            </a:lvl2pPr>
            <a:lvl3pPr marL="914400" indent="0">
              <a:buNone/>
              <a:defRPr/>
            </a:lvl3pPr>
            <a:lvl4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Enter Event Name</a:t>
            </a:r>
          </a:p>
          <a:p>
            <a:pPr lvl="1"/>
            <a:r>
              <a:rPr lang="en-US" dirty="0"/>
              <a:t>Enter event presenter</a:t>
            </a:r>
          </a:p>
          <a:p>
            <a:pPr lvl="1"/>
            <a:r>
              <a:rPr lang="en-US" dirty="0"/>
              <a:t>Enter presenter institution</a:t>
            </a:r>
          </a:p>
          <a:p>
            <a:pPr lvl="1"/>
            <a:endParaRPr lang="en-US" dirty="0"/>
          </a:p>
          <a:p>
            <a:pPr lvl="3"/>
            <a:r>
              <a:rPr lang="en-US" dirty="0"/>
              <a:t>Enter event location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F6D78A24-199C-D840-B54C-39C7151697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32198" y="6248976"/>
            <a:ext cx="5737473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400" b="0" kern="1200" spc="0" baseline="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Mon 1 Jan 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55682F25-B126-054B-956D-7FABC50996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52741" y="6248976"/>
            <a:ext cx="2705897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400" b="0" kern="1200" spc="0" baseline="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edin.ac</a:t>
            </a:r>
            <a:r>
              <a:rPr lang="en-US" dirty="0"/>
              <a:t>/</a:t>
            </a:r>
            <a:r>
              <a:rPr lang="en-US" dirty="0" err="1"/>
              <a:t>urlhere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418EB3A-1638-C248-B666-C24FF571AE2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55035" y="6330820"/>
            <a:ext cx="185599" cy="208800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BAA6317-0B7B-9849-87EB-6915C177A84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956806" y="6330820"/>
            <a:ext cx="208800" cy="2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99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Event Grey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8D65B96-381B-884C-BEB6-CE8096C0D8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3"/>
            <a:ext cx="12192000" cy="8123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D7736E-6A91-C249-BA35-B687F54AB06F}"/>
              </a:ext>
            </a:extLst>
          </p:cNvPr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AEF4D0-F334-524B-A041-2420DE12A01E}"/>
              </a:ext>
            </a:extLst>
          </p:cNvPr>
          <p:cNvSpPr/>
          <p:nvPr userDrawn="1"/>
        </p:nvSpPr>
        <p:spPr>
          <a:xfrm>
            <a:off x="0" y="762000"/>
            <a:ext cx="12192000" cy="551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D400C693-1F5B-CF46-9639-54C8FF49CE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6392" y="212880"/>
            <a:ext cx="7006432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200" b="1" kern="120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Enter event type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4F5E5F33-7D1C-6C42-B28D-679DEE0A3E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9666" y="6248976"/>
            <a:ext cx="2110583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400" b="0" kern="1200" spc="0" baseline="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12.00 – 13.00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A9981F8-C5A3-664B-8DF9-CFE4112132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8597" y="6330820"/>
            <a:ext cx="208800" cy="2088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685EBB0-4817-B44A-838E-75179895D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36888" y="99546"/>
            <a:ext cx="2262224" cy="545662"/>
          </a:xfrm>
          <a:prstGeom prst="rect">
            <a:avLst/>
          </a:prstGeom>
          <a:noFill/>
        </p:spPr>
      </p:pic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2CFB592-DD29-D846-8A84-B34593D6B4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6392" y="1055688"/>
            <a:ext cx="5626896" cy="4649787"/>
          </a:xfrm>
          <a:prstGeom prst="roundRect">
            <a:avLst>
              <a:gd name="adj" fmla="val 1422"/>
            </a:avLst>
          </a:prstGeom>
          <a:solidFill>
            <a:schemeClr val="tx1">
              <a:lumMod val="50000"/>
              <a:lumOff val="50000"/>
              <a:alpha val="10000"/>
            </a:schemeClr>
          </a:solidFill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icon to insert picture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1680BDBB-8320-D042-8D62-FBEA7C33C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1055688"/>
            <a:ext cx="5727700" cy="4649787"/>
          </a:xfrm>
        </p:spPr>
        <p:txBody>
          <a:bodyPr lIns="0" rIns="0"/>
          <a:lstStyle>
            <a:lvl1pPr marL="0" indent="0">
              <a:buNone/>
              <a:defRPr sz="3200" b="1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  <a:lvl2pPr marL="0" indent="0">
              <a:buNone/>
              <a:defRPr sz="1800" b="1">
                <a:solidFill>
                  <a:srgbClr val="F2AC00"/>
                </a:solidFill>
              </a:defRPr>
            </a:lvl2pPr>
            <a:lvl3pPr marL="914400" indent="0">
              <a:buNone/>
              <a:defRPr/>
            </a:lvl3pPr>
            <a:lvl4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Enter Event Name</a:t>
            </a:r>
          </a:p>
          <a:p>
            <a:pPr lvl="1"/>
            <a:r>
              <a:rPr lang="en-US" dirty="0"/>
              <a:t>Enter event presenter</a:t>
            </a:r>
          </a:p>
          <a:p>
            <a:pPr lvl="1"/>
            <a:r>
              <a:rPr lang="en-US" dirty="0"/>
              <a:t>Enter presenter institution</a:t>
            </a:r>
          </a:p>
          <a:p>
            <a:pPr lvl="1"/>
            <a:endParaRPr lang="en-US" dirty="0"/>
          </a:p>
          <a:p>
            <a:pPr lvl="3"/>
            <a:r>
              <a:rPr lang="en-US" dirty="0"/>
              <a:t>Enter event location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704FE690-B8C8-434D-8DEE-B884D2E4B7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32198" y="6248976"/>
            <a:ext cx="5737473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400" b="0" kern="1200" spc="0" baseline="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Mon 1 Jan 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4269257C-4597-B64D-9980-5FFB1B7097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52741" y="6248976"/>
            <a:ext cx="2705897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400" b="0" kern="1200" spc="0" baseline="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edin.ac</a:t>
            </a:r>
            <a:r>
              <a:rPr lang="en-US" dirty="0"/>
              <a:t>/</a:t>
            </a:r>
            <a:r>
              <a:rPr lang="en-US" dirty="0" err="1"/>
              <a:t>urlhere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5306AE8-4E9B-DA47-A692-31897C49337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55035" y="6330820"/>
            <a:ext cx="185599" cy="208800"/>
          </a:xfrm>
          <a:prstGeom prst="rect">
            <a:avLst/>
          </a:prstGeom>
          <a:noFill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3B8D3EA-023E-9347-926B-719DC9619B8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956806" y="6330820"/>
            <a:ext cx="208800" cy="2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9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Event Green">
    <p:bg>
      <p:bgPr>
        <a:solidFill>
          <a:srgbClr val="0D47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8D65B96-381B-884C-BEB6-CE8096C0D8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3"/>
            <a:ext cx="12192000" cy="75723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D7736E-6A91-C249-BA35-B687F54AB06F}"/>
              </a:ext>
            </a:extLst>
          </p:cNvPr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AEF4D0-F334-524B-A041-2420DE12A01E}"/>
              </a:ext>
            </a:extLst>
          </p:cNvPr>
          <p:cNvSpPr/>
          <p:nvPr userDrawn="1"/>
        </p:nvSpPr>
        <p:spPr>
          <a:xfrm>
            <a:off x="0" y="762000"/>
            <a:ext cx="12192000" cy="55141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D400C693-1F5B-CF46-9639-54C8FF49CE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6392" y="212880"/>
            <a:ext cx="7006432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200" b="1" kern="120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Enter event type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4F5E5F33-7D1C-6C42-B28D-679DEE0A3E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9666" y="6248976"/>
            <a:ext cx="2110583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400" b="0" kern="1200" spc="0" baseline="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12.00 – 13.00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A9981F8-C5A3-664B-8DF9-CFE4112132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8597" y="6330820"/>
            <a:ext cx="208800" cy="2088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685EBB0-4817-B44A-838E-75179895D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36888" y="99546"/>
            <a:ext cx="2262224" cy="545662"/>
          </a:xfrm>
          <a:prstGeom prst="rect">
            <a:avLst/>
          </a:prstGeom>
          <a:noFill/>
        </p:spPr>
      </p:pic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2CFB592-DD29-D846-8A84-B34593D6B4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6392" y="1055688"/>
            <a:ext cx="5626896" cy="4649787"/>
          </a:xfrm>
          <a:prstGeom prst="roundRect">
            <a:avLst>
              <a:gd name="adj" fmla="val 1422"/>
            </a:avLst>
          </a:prstGeom>
          <a:solidFill>
            <a:schemeClr val="tx1">
              <a:lumMod val="50000"/>
              <a:lumOff val="50000"/>
              <a:alpha val="10000"/>
            </a:schemeClr>
          </a:solidFill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icon to insert picture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1680BDBB-8320-D042-8D62-FBEA7C33C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1055688"/>
            <a:ext cx="5727700" cy="4649787"/>
          </a:xfrm>
        </p:spPr>
        <p:txBody>
          <a:bodyPr lIns="0" rIns="0"/>
          <a:lstStyle>
            <a:lvl1pPr marL="0" indent="0">
              <a:buNone/>
              <a:defRPr sz="3200" b="1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  <a:lvl2pPr marL="0" indent="0">
              <a:buNone/>
              <a:defRPr sz="1800" b="1">
                <a:solidFill>
                  <a:srgbClr val="F2AC00"/>
                </a:solidFill>
              </a:defRPr>
            </a:lvl2pPr>
            <a:lvl3pPr marL="914400" indent="0">
              <a:buNone/>
              <a:defRPr/>
            </a:lvl3pPr>
            <a:lvl4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Enter Event Name</a:t>
            </a:r>
          </a:p>
          <a:p>
            <a:pPr lvl="1"/>
            <a:r>
              <a:rPr lang="en-US" dirty="0"/>
              <a:t>Enter event presenter</a:t>
            </a:r>
          </a:p>
          <a:p>
            <a:pPr lvl="1"/>
            <a:r>
              <a:rPr lang="en-US" dirty="0"/>
              <a:t>Enter presenter institution</a:t>
            </a:r>
          </a:p>
          <a:p>
            <a:pPr lvl="1"/>
            <a:endParaRPr lang="en-US" dirty="0"/>
          </a:p>
          <a:p>
            <a:pPr lvl="3"/>
            <a:r>
              <a:rPr lang="en-US" dirty="0"/>
              <a:t>Enter event location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685478BA-0C17-3A45-8CF8-734BBB3F34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32198" y="6248976"/>
            <a:ext cx="5737473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400" b="0" kern="1200" spc="0" baseline="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Mon 1 Jan 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0C8E4863-DD78-4146-8162-8D0F934C7E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52741" y="6248976"/>
            <a:ext cx="2705897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400" b="0" kern="1200" spc="0" baseline="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edin.ac</a:t>
            </a:r>
            <a:r>
              <a:rPr lang="en-US" dirty="0"/>
              <a:t>/</a:t>
            </a:r>
            <a:r>
              <a:rPr lang="en-US" dirty="0" err="1"/>
              <a:t>urlhere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D8C68D7-6E75-E44D-8548-84DDA38837B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55035" y="6330820"/>
            <a:ext cx="185599" cy="208800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51B6F55-96A8-CD48-9755-890C7BAAB1C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956806" y="6330820"/>
            <a:ext cx="208800" cy="2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94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Event Tan">
    <p:bg>
      <p:bgPr>
        <a:solidFill>
          <a:srgbClr val="7855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8D65B96-381B-884C-BEB6-CE8096C0D8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3"/>
            <a:ext cx="12192000" cy="75723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D7736E-6A91-C249-BA35-B687F54AB06F}"/>
              </a:ext>
            </a:extLst>
          </p:cNvPr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AEF4D0-F334-524B-A041-2420DE12A01E}"/>
              </a:ext>
            </a:extLst>
          </p:cNvPr>
          <p:cNvSpPr/>
          <p:nvPr userDrawn="1"/>
        </p:nvSpPr>
        <p:spPr>
          <a:xfrm>
            <a:off x="0" y="762000"/>
            <a:ext cx="12192000" cy="55141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D400C693-1F5B-CF46-9639-54C8FF49CE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6392" y="212880"/>
            <a:ext cx="7006432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200" b="1" kern="120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Enter event type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4F5E5F33-7D1C-6C42-B28D-679DEE0A3E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9666" y="6248976"/>
            <a:ext cx="2110583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400" b="0" kern="1200" spc="0" baseline="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12.00 – 13.00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A9981F8-C5A3-664B-8DF9-CFE4112132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8597" y="6330820"/>
            <a:ext cx="208800" cy="2088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685EBB0-4817-B44A-838E-75179895D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36888" y="99546"/>
            <a:ext cx="2262224" cy="545662"/>
          </a:xfrm>
          <a:prstGeom prst="rect">
            <a:avLst/>
          </a:prstGeom>
          <a:noFill/>
        </p:spPr>
      </p:pic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2CFB592-DD29-D846-8A84-B34593D6B4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6392" y="1055688"/>
            <a:ext cx="5626896" cy="4649787"/>
          </a:xfrm>
          <a:prstGeom prst="roundRect">
            <a:avLst>
              <a:gd name="adj" fmla="val 1422"/>
            </a:avLst>
          </a:prstGeom>
          <a:solidFill>
            <a:schemeClr val="tx1">
              <a:lumMod val="50000"/>
              <a:lumOff val="50000"/>
              <a:alpha val="10000"/>
            </a:schemeClr>
          </a:solidFill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icon to insert picture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1680BDBB-8320-D042-8D62-FBEA7C33C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1055688"/>
            <a:ext cx="5727700" cy="4649787"/>
          </a:xfrm>
        </p:spPr>
        <p:txBody>
          <a:bodyPr lIns="0" rIns="0"/>
          <a:lstStyle>
            <a:lvl1pPr marL="0" indent="0">
              <a:buNone/>
              <a:defRPr sz="3200" b="1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  <a:lvl2pPr marL="0" indent="0">
              <a:buNone/>
              <a:defRPr sz="1800" b="1">
                <a:solidFill>
                  <a:srgbClr val="F2AC00"/>
                </a:solidFill>
              </a:defRPr>
            </a:lvl2pPr>
            <a:lvl3pPr marL="914400" indent="0">
              <a:buNone/>
              <a:defRPr/>
            </a:lvl3pPr>
            <a:lvl4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Enter Event Name</a:t>
            </a:r>
          </a:p>
          <a:p>
            <a:pPr lvl="1"/>
            <a:r>
              <a:rPr lang="en-US" dirty="0"/>
              <a:t>Enter event presenter</a:t>
            </a:r>
          </a:p>
          <a:p>
            <a:pPr lvl="1"/>
            <a:r>
              <a:rPr lang="en-US" dirty="0"/>
              <a:t>Enter presenter institution</a:t>
            </a:r>
          </a:p>
          <a:p>
            <a:pPr lvl="1"/>
            <a:endParaRPr lang="en-US" dirty="0"/>
          </a:p>
          <a:p>
            <a:pPr lvl="3"/>
            <a:r>
              <a:rPr lang="en-US" dirty="0"/>
              <a:t>Enter event location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355BB500-E15E-8245-A27F-F558FD17D6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32198" y="6248976"/>
            <a:ext cx="5737473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400" b="0" kern="1200" spc="0" baseline="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Mon 1 Jan 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2171B1E8-1DED-F946-AEC4-0F67908505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52741" y="6248976"/>
            <a:ext cx="2705897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400" b="0" kern="1200" spc="0" baseline="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edin.ac</a:t>
            </a:r>
            <a:r>
              <a:rPr lang="en-US" dirty="0"/>
              <a:t>/</a:t>
            </a:r>
            <a:r>
              <a:rPr lang="en-US" dirty="0" err="1"/>
              <a:t>urlhere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9ED02E9-E0F4-2342-9FB0-D00A3EB6C12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55035" y="6330820"/>
            <a:ext cx="185599" cy="208800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5CE237B-89EC-E74C-92B3-3D7F2AF3280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956806" y="6330820"/>
            <a:ext cx="208800" cy="2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66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n 2 Column Event Blue">
    <p:bg>
      <p:bgPr>
        <a:solidFill>
          <a:srgbClr val="002D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8D65B96-381B-884C-BEB6-CE8096C0D8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3"/>
            <a:ext cx="12192000" cy="8123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D7736E-6A91-C249-BA35-B687F54AB06F}"/>
              </a:ext>
            </a:extLst>
          </p:cNvPr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AEF4D0-F334-524B-A041-2420DE12A01E}"/>
              </a:ext>
            </a:extLst>
          </p:cNvPr>
          <p:cNvSpPr/>
          <p:nvPr userDrawn="1"/>
        </p:nvSpPr>
        <p:spPr>
          <a:xfrm>
            <a:off x="0" y="762000"/>
            <a:ext cx="12192000" cy="55141"/>
          </a:xfrm>
          <a:prstGeom prst="rect">
            <a:avLst/>
          </a:prstGeom>
          <a:solidFill>
            <a:srgbClr val="008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D400C693-1F5B-CF46-9639-54C8FF49CE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6392" y="212880"/>
            <a:ext cx="7006432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200" b="1" kern="120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Enter event type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4F5E5F33-7D1C-6C42-B28D-679DEE0A3E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9666" y="6248976"/>
            <a:ext cx="2110583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400" b="0" kern="1200" spc="0" baseline="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12.00 – 13.00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7EE04F8F-F759-8E45-B2E1-1719F24D2E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32198" y="6248976"/>
            <a:ext cx="5737473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400" b="0" kern="1200" spc="0" baseline="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Mon 1 Jan </a:t>
            </a:r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76C88CB0-3115-8F4C-BF4C-0FAA2A35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52741" y="6248976"/>
            <a:ext cx="2705897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400" b="0" kern="1200" spc="0" baseline="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edin.ac</a:t>
            </a:r>
            <a:r>
              <a:rPr lang="en-US" dirty="0"/>
              <a:t>/</a:t>
            </a:r>
            <a:r>
              <a:rPr lang="en-US" dirty="0" err="1"/>
              <a:t>urlhere</a:t>
            </a:r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A9981F8-C5A3-664B-8DF9-CFE4112132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8597" y="6330820"/>
            <a:ext cx="208800" cy="2088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97B39E6-CC0A-284D-AB70-1AB1652AFB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55035" y="6330820"/>
            <a:ext cx="185599" cy="208800"/>
          </a:xfrm>
          <a:prstGeom prst="rect">
            <a:avLst/>
          </a:prstGeom>
          <a:noFill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4D82F03-E050-224D-9A08-F85F508889D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956806" y="6330820"/>
            <a:ext cx="208800" cy="2088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685EBB0-4817-B44A-838E-75179895D28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536888" y="99546"/>
            <a:ext cx="2262224" cy="545662"/>
          </a:xfrm>
          <a:prstGeom prst="rect">
            <a:avLst/>
          </a:prstGeom>
          <a:noFill/>
        </p:spPr>
      </p:pic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2CFB592-DD29-D846-8A84-B34593D6B4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6392" y="1055688"/>
            <a:ext cx="3613096" cy="4649787"/>
          </a:xfrm>
          <a:prstGeom prst="roundRect">
            <a:avLst>
              <a:gd name="adj" fmla="val 1422"/>
            </a:avLst>
          </a:prstGeom>
          <a:solidFill>
            <a:schemeClr val="tx1">
              <a:lumMod val="50000"/>
              <a:lumOff val="50000"/>
              <a:alpha val="10000"/>
            </a:schemeClr>
          </a:solidFill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icon to insert picture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1680BDBB-8320-D042-8D62-FBEA7C33C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31758" y="1055688"/>
            <a:ext cx="7726880" cy="4649787"/>
          </a:xfrm>
        </p:spPr>
        <p:txBody>
          <a:bodyPr lIns="0" rIns="0"/>
          <a:lstStyle>
            <a:lvl1pPr marL="0" indent="0">
              <a:buNone/>
              <a:defRPr sz="3200" b="1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  <a:lvl2pPr marL="0" indent="0">
              <a:buNone/>
              <a:defRPr sz="1800" b="1">
                <a:solidFill>
                  <a:srgbClr val="F2AC00"/>
                </a:solidFill>
              </a:defRPr>
            </a:lvl2pPr>
            <a:lvl3pPr marL="914400" indent="0">
              <a:buNone/>
              <a:defRPr/>
            </a:lvl3pPr>
            <a:lvl4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Enter Event Name</a:t>
            </a:r>
          </a:p>
          <a:p>
            <a:pPr lvl="1"/>
            <a:r>
              <a:rPr lang="en-US" dirty="0"/>
              <a:t>Enter event presenter</a:t>
            </a:r>
          </a:p>
          <a:p>
            <a:pPr lvl="1"/>
            <a:r>
              <a:rPr lang="en-US" dirty="0"/>
              <a:t>Enter presenter institution</a:t>
            </a:r>
          </a:p>
          <a:p>
            <a:pPr lvl="1"/>
            <a:endParaRPr lang="en-US" dirty="0"/>
          </a:p>
          <a:p>
            <a:pPr lvl="3"/>
            <a:r>
              <a:rPr lang="en-US" dirty="0"/>
              <a:t>Enter event location</a:t>
            </a:r>
          </a:p>
        </p:txBody>
      </p:sp>
    </p:spTree>
    <p:extLst>
      <p:ext uri="{BB962C8B-B14F-4D97-AF65-F5344CB8AC3E}">
        <p14:creationId xmlns:p14="http://schemas.microsoft.com/office/powerpoint/2010/main" val="407430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n 2 Column Event Red">
    <p:bg>
      <p:bgPr>
        <a:solidFill>
          <a:srgbClr val="A616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8D65B96-381B-884C-BEB6-CE8096C0D8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3"/>
            <a:ext cx="12192000" cy="8123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D7736E-6A91-C249-BA35-B687F54AB06F}"/>
              </a:ext>
            </a:extLst>
          </p:cNvPr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AEF4D0-F334-524B-A041-2420DE12A01E}"/>
              </a:ext>
            </a:extLst>
          </p:cNvPr>
          <p:cNvSpPr/>
          <p:nvPr userDrawn="1"/>
        </p:nvSpPr>
        <p:spPr>
          <a:xfrm>
            <a:off x="0" y="762000"/>
            <a:ext cx="12192000" cy="55141"/>
          </a:xfrm>
          <a:prstGeom prst="rect">
            <a:avLst/>
          </a:prstGeom>
          <a:solidFill>
            <a:srgbClr val="D20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D400C693-1F5B-CF46-9639-54C8FF49CE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6392" y="212880"/>
            <a:ext cx="7006432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200" b="1" kern="120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Enter event type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4F5E5F33-7D1C-6C42-B28D-679DEE0A3E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9666" y="6248976"/>
            <a:ext cx="2110583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400" b="0" kern="1200" spc="0" baseline="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12.00 – 13.00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A9981F8-C5A3-664B-8DF9-CFE4112132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8597" y="6330820"/>
            <a:ext cx="208800" cy="2088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685EBB0-4817-B44A-838E-75179895D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36888" y="99546"/>
            <a:ext cx="2262224" cy="545662"/>
          </a:xfrm>
          <a:prstGeom prst="rect">
            <a:avLst/>
          </a:prstGeom>
          <a:noFill/>
        </p:spPr>
      </p:pic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2CFB592-DD29-D846-8A84-B34593D6B4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6392" y="1055688"/>
            <a:ext cx="3613096" cy="4649787"/>
          </a:xfrm>
          <a:prstGeom prst="roundRect">
            <a:avLst>
              <a:gd name="adj" fmla="val 1422"/>
            </a:avLst>
          </a:prstGeom>
          <a:solidFill>
            <a:schemeClr val="tx1">
              <a:lumMod val="50000"/>
              <a:lumOff val="50000"/>
              <a:alpha val="10000"/>
            </a:schemeClr>
          </a:solidFill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icon to insert picture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1680BDBB-8320-D042-8D62-FBEA7C33C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31758" y="1055688"/>
            <a:ext cx="7726880" cy="4649787"/>
          </a:xfrm>
        </p:spPr>
        <p:txBody>
          <a:bodyPr lIns="0" rIns="0"/>
          <a:lstStyle>
            <a:lvl1pPr marL="0" indent="0">
              <a:buNone/>
              <a:defRPr sz="3200" b="1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  <a:lvl2pPr marL="0" indent="0">
              <a:buNone/>
              <a:defRPr sz="1800" b="1">
                <a:solidFill>
                  <a:srgbClr val="F2AC00"/>
                </a:solidFill>
              </a:defRPr>
            </a:lvl2pPr>
            <a:lvl3pPr marL="914400" indent="0">
              <a:buNone/>
              <a:defRPr/>
            </a:lvl3pPr>
            <a:lvl4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Enter Event Name</a:t>
            </a:r>
          </a:p>
          <a:p>
            <a:pPr lvl="1"/>
            <a:r>
              <a:rPr lang="en-US" dirty="0"/>
              <a:t>Enter event presenter</a:t>
            </a:r>
          </a:p>
          <a:p>
            <a:pPr lvl="1"/>
            <a:r>
              <a:rPr lang="en-US" dirty="0"/>
              <a:t>Enter presenter institution</a:t>
            </a:r>
          </a:p>
          <a:p>
            <a:pPr lvl="1"/>
            <a:endParaRPr lang="en-US" dirty="0"/>
          </a:p>
          <a:p>
            <a:pPr lvl="3"/>
            <a:r>
              <a:rPr lang="en-US" dirty="0"/>
              <a:t>Enter event location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E8320C2A-B46C-E246-BFA8-7F168ABF95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32198" y="6248976"/>
            <a:ext cx="5737473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400" b="0" kern="1200" spc="0" baseline="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Mon 1 Jan 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13FF4536-9665-D944-A275-2518C3FDFF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52741" y="6248976"/>
            <a:ext cx="2705897" cy="396144"/>
          </a:xfrm>
        </p:spPr>
        <p:txBody>
          <a:bodyPr lIns="0" rIns="90000">
            <a:noAutofit/>
          </a:bodyPr>
          <a:lstStyle>
            <a:lvl1pPr marL="0" indent="0" algn="l" defTabSz="914400" rtl="0" eaLnBrk="1" latinLnBrk="0" hangingPunct="1">
              <a:buNone/>
              <a:defRPr lang="en-US" sz="2400" b="0" kern="1200" spc="0" baseline="0" dirty="0">
                <a:solidFill>
                  <a:schemeClr val="bg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edin.ac</a:t>
            </a:r>
            <a:r>
              <a:rPr lang="en-US" dirty="0"/>
              <a:t>/</a:t>
            </a:r>
            <a:r>
              <a:rPr lang="en-US" dirty="0" err="1"/>
              <a:t>urlhere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4C5A97-06E6-7645-ADF1-D2B61BE3B54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55035" y="6330820"/>
            <a:ext cx="185599" cy="208800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BAAE82C-4DCB-0D46-A46B-E55649AD19E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956806" y="6330820"/>
            <a:ext cx="208800" cy="2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5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D7685D-1A94-0C40-801B-D7018B370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104D64-66FD-204D-9D6B-12CD1F525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CB8B0-B9AE-B24A-8EF3-4AB5092C10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BAED0-23FD-7446-8E80-576681F0D264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DD6A4-8315-FB46-A683-CF6DA0A54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1F192-F1E1-EC4B-943D-282F66082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D8A4B-8D8F-A949-B0F4-43D2F6CA3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7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49" r:id="rId3"/>
    <p:sldLayoutId id="2147483660" r:id="rId4"/>
    <p:sldLayoutId id="2147483661" r:id="rId5"/>
    <p:sldLayoutId id="2147483665" r:id="rId6"/>
    <p:sldLayoutId id="2147483664" r:id="rId7"/>
    <p:sldLayoutId id="2147483666" r:id="rId8"/>
    <p:sldLayoutId id="2147483668" r:id="rId9"/>
    <p:sldLayoutId id="2147483667" r:id="rId10"/>
    <p:sldLayoutId id="2147483669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ource Sans Pro" panose="020B05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12345@ed.ac.uk" TargetMode="Externa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wp.is.ed.ac.uk/uwp-widgets/v4/shorturl/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89BD22-9031-1F43-9FCE-B81D8EA2C6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Digital signage promotional screen templates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5FC79A2-F79C-C646-88D8-3918542421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6392" y="1055688"/>
            <a:ext cx="11602246" cy="5345112"/>
          </a:xfrm>
        </p:spPr>
        <p:txBody>
          <a:bodyPr/>
          <a:lstStyle/>
          <a:p>
            <a:r>
              <a:rPr lang="en-US" dirty="0"/>
              <a:t>Hello</a:t>
            </a:r>
          </a:p>
          <a:p>
            <a:pPr lvl="1"/>
            <a:r>
              <a:rPr lang="en-US" dirty="0"/>
              <a:t>This is our PowerPoint template for creating digital signage.</a:t>
            </a:r>
          </a:p>
          <a:p>
            <a:pPr lvl="1"/>
            <a:r>
              <a:rPr lang="en-US" dirty="0"/>
              <a:t>This file contains slide layouts and examples of how to use them.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This project is currently under development and we welcome your feedback:</a:t>
            </a:r>
          </a:p>
          <a:p>
            <a:pPr lvl="1"/>
            <a:endParaRPr lang="en-US" dirty="0"/>
          </a:p>
          <a:p>
            <a:r>
              <a:rPr lang="en-US" dirty="0"/>
              <a:t> </a:t>
            </a:r>
            <a:r>
              <a:rPr lang="en-US" dirty="0">
                <a:hlinkClick r:id="rId2"/>
              </a:rPr>
              <a:t>12345@ed.ac.uk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We are always working to improve these templates and make sure that they are fit for purpose.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We hope you find them useful.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Thanks,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Digital Signage Team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054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B04A78-A59E-FE44-9E0D-C7C3BCEBF2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Enter event type (i.e. seminar)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13E66B-760B-1240-BD62-80F33B3A45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12.00 - 13.00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9FCF94F-1444-814A-A12E-A9D9DBD64F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454DC2A-B00F-EC43-B510-EE6D4AC8AB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2G6QAzC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BB4DF7-9DE8-8E4A-BF63-C27AEF62A6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3826E0-DF26-9A4A-8FF0-C5F0D5C29F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Enter event name</a:t>
            </a:r>
          </a:p>
          <a:p>
            <a:pPr lvl="1"/>
            <a:r>
              <a:rPr lang="en-US" dirty="0"/>
              <a:t>Enter event presenter name</a:t>
            </a:r>
          </a:p>
          <a:p>
            <a:pPr lvl="1"/>
            <a:r>
              <a:rPr lang="en-US" dirty="0"/>
              <a:t>Enter event presenter institution</a:t>
            </a:r>
          </a:p>
          <a:p>
            <a:pPr lvl="3"/>
            <a:r>
              <a:rPr lang="en-US" dirty="0"/>
              <a:t>Enter event location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655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2FBAD1-56F3-8944-9F79-CF1E87DDE8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Template 1 – One Column Event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EEE42-14E0-5E45-BEA2-79B906EBE5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6392" y="1055688"/>
            <a:ext cx="11479216" cy="5477192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This template has one column for text. The image column is thinner in this template.</a:t>
            </a:r>
          </a:p>
          <a:p>
            <a:pPr lvl="1"/>
            <a:r>
              <a:rPr lang="en-US" dirty="0"/>
              <a:t>This template is available in a two </a:t>
            </a:r>
            <a:r>
              <a:rPr lang="en-US" dirty="0" err="1"/>
              <a:t>colours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You can change the </a:t>
            </a:r>
            <a:r>
              <a:rPr lang="en-US" dirty="0" err="1"/>
              <a:t>colour</a:t>
            </a:r>
            <a:r>
              <a:rPr lang="en-US" dirty="0"/>
              <a:t> scheme of the slide by selecting Layout and then appropriate template.</a:t>
            </a:r>
          </a:p>
          <a:p>
            <a:pPr lvl="1"/>
            <a:r>
              <a:rPr lang="en-US" dirty="0"/>
              <a:t>To create a file suitable for upload to </a:t>
            </a:r>
            <a:r>
              <a:rPr lang="en-US" dirty="0" err="1"/>
              <a:t>Onelan</a:t>
            </a:r>
            <a:r>
              <a:rPr lang="en-US" dirty="0"/>
              <a:t> please select File &gt; Export and then set the filetype to PNG.</a:t>
            </a:r>
          </a:p>
          <a:p>
            <a:pPr lvl="3"/>
            <a:endParaRPr lang="en-US" b="0" dirty="0"/>
          </a:p>
          <a:p>
            <a:pPr lvl="3"/>
            <a:r>
              <a:rPr lang="en-US" b="0" dirty="0"/>
              <a:t>Typically digital signage is use to announce events.</a:t>
            </a:r>
          </a:p>
          <a:p>
            <a:pPr lvl="3"/>
            <a:r>
              <a:rPr lang="en-US" b="0" dirty="0"/>
              <a:t>This template can also be adapted for other announcement types.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896980-953C-034C-9C31-5783B86A5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77" y="1810564"/>
            <a:ext cx="3749040" cy="103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15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CDB541-A8B1-F848-900C-049B737952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Conference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65BB0E-B1B2-984D-B370-8EF4BF490C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9.00 – 18.00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ADEFC8D-6B34-734A-8BC8-97FBD1B37F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sz="6400" dirty="0"/>
              <a:t>Edinburgh Latin American Forum 2019</a:t>
            </a:r>
          </a:p>
          <a:p>
            <a:pPr lvl="1"/>
            <a:r>
              <a:rPr lang="en-GB" dirty="0"/>
              <a:t>Run and organised by a dedicated committee of students</a:t>
            </a:r>
          </a:p>
          <a:p>
            <a:pPr lvl="1"/>
            <a:r>
              <a:rPr lang="en-GB" dirty="0"/>
              <a:t>The University of Edinburgh</a:t>
            </a:r>
            <a:endParaRPr lang="en-US" dirty="0"/>
          </a:p>
          <a:p>
            <a:pPr lvl="3"/>
            <a:r>
              <a:rPr lang="en-US" dirty="0"/>
              <a:t>Various locations around the campus.</a:t>
            </a:r>
          </a:p>
          <a:p>
            <a:pPr lvl="3"/>
            <a:r>
              <a:rPr lang="en-US" dirty="0"/>
              <a:t>Please see event web site for details. 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08D7CD-0860-CE47-8DA7-CAD54CF2E7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Mon 4 Feb - Tue 5 Feb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3E988F5-1874-9F42-8A1B-08C871B9EA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edin.ac</a:t>
            </a:r>
            <a:r>
              <a:rPr lang="en-US" dirty="0"/>
              <a:t>/2G6QAzC</a:t>
            </a:r>
          </a:p>
        </p:txBody>
      </p:sp>
    </p:spTree>
    <p:extLst>
      <p:ext uri="{BB962C8B-B14F-4D97-AF65-F5344CB8AC3E}">
        <p14:creationId xmlns:p14="http://schemas.microsoft.com/office/powerpoint/2010/main" val="1687137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D3F3B8B-6B2B-2D4F-8843-D4A786963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E5896F2-A47A-F040-8F85-2400D5F966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3E988F5-1874-9F42-8A1B-08C871B9EA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Enter event name</a:t>
            </a:r>
          </a:p>
          <a:p>
            <a:pPr lvl="1"/>
            <a:r>
              <a:rPr lang="en-US" dirty="0"/>
              <a:t>Enter event presenter name</a:t>
            </a:r>
          </a:p>
          <a:p>
            <a:pPr lvl="1"/>
            <a:r>
              <a:rPr lang="en-US" dirty="0"/>
              <a:t>Enter event presenter institution</a:t>
            </a:r>
          </a:p>
          <a:p>
            <a:pPr lvl="3"/>
            <a:r>
              <a:rPr lang="en-US" dirty="0"/>
              <a:t>Enter event location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6EED85-63A9-BD40-AB45-DB1B8DA51E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EA31E0C-E3D0-1245-B00B-379CFFD6E6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95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89BD22-9031-1F43-9FCE-B81D8EA2C6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6392" y="212880"/>
            <a:ext cx="8818088" cy="396144"/>
          </a:xfrm>
        </p:spPr>
        <p:txBody>
          <a:bodyPr/>
          <a:lstStyle/>
          <a:p>
            <a:r>
              <a:rPr lang="en-US" dirty="0"/>
              <a:t>Digital signage promotional screen templates - content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5FC79A2-F79C-C646-88D8-3918542421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6392" y="1055688"/>
            <a:ext cx="11602246" cy="5345112"/>
          </a:xfrm>
        </p:spPr>
        <p:txBody>
          <a:bodyPr/>
          <a:lstStyle/>
          <a:p>
            <a:pPr lvl="1"/>
            <a:r>
              <a:rPr lang="en-US" dirty="0"/>
              <a:t>Digital signage and advertising works best when the content is short and to the point.</a:t>
            </a:r>
          </a:p>
          <a:p>
            <a:pPr lvl="1"/>
            <a:r>
              <a:rPr lang="en-US" dirty="0"/>
              <a:t>We do not recommend adding more than the essential details to your design.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 image, the event title , the presenter and supporting information should suffice.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you DO need to have longer text explaining your event we suggest that you direct your audience to a relevant web page which is a more appropriate place to post in-depth descriptions and text.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We recommend using short URLs for on-screen links, they are easier to to enter. You can access the University’s URL shortener here:</a:t>
            </a:r>
          </a:p>
          <a:p>
            <a:pPr lvl="1"/>
            <a:r>
              <a:rPr lang="en-US" dirty="0">
                <a:hlinkClick r:id="rId2"/>
              </a:rPr>
              <a:t>www.uwp.is.ed.ac.uk/uwp-widgets/v4/shorturl/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232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2FBAD1-56F3-8944-9F79-CF1E87DDE8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Template 1 – Two Column Event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EEE42-14E0-5E45-BEA2-79B906EBE5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6392" y="1055688"/>
            <a:ext cx="11479216" cy="5477192"/>
          </a:xfrm>
        </p:spPr>
        <p:txBody>
          <a:bodyPr vert="horz" lIns="0" tIns="45720" rIns="0" bIns="45720" rtlCol="0" anchor="t">
            <a:normAutofit/>
          </a:bodyPr>
          <a:lstStyle/>
          <a:p>
            <a:pPr lvl="1"/>
            <a:r>
              <a:rPr lang="en-US" dirty="0"/>
              <a:t>This template has two equally sized columns one for an image and one for text.</a:t>
            </a:r>
          </a:p>
          <a:p>
            <a:pPr lvl="1"/>
            <a:r>
              <a:rPr lang="en-US" dirty="0"/>
              <a:t>This template is available in a variety of </a:t>
            </a:r>
            <a:r>
              <a:rPr lang="en-US" dirty="0" err="1"/>
              <a:t>colours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>
                <a:latin typeface="Source Sans Pro"/>
                <a:ea typeface="Source Sans Pro"/>
              </a:rPr>
              <a:t>You can change the </a:t>
            </a:r>
            <a:r>
              <a:rPr lang="en-US" dirty="0" err="1">
                <a:latin typeface="Source Sans Pro"/>
                <a:ea typeface="Source Sans Pro"/>
              </a:rPr>
              <a:t>colour</a:t>
            </a:r>
            <a:r>
              <a:rPr lang="en-US" dirty="0">
                <a:latin typeface="Source Sans Pro"/>
                <a:ea typeface="Source Sans Pro"/>
              </a:rPr>
              <a:t> scheme of the slide by selecting Layout and then appropriate template.</a:t>
            </a:r>
          </a:p>
          <a:p>
            <a:pPr lvl="1"/>
            <a:r>
              <a:rPr lang="en-US" dirty="0"/>
              <a:t>To create a file suitable for upload to </a:t>
            </a:r>
            <a:r>
              <a:rPr lang="en-US" dirty="0" err="1"/>
              <a:t>Onelan</a:t>
            </a:r>
            <a:r>
              <a:rPr lang="en-US" dirty="0"/>
              <a:t> please select File &gt; Export and then set the filetype to PNG.</a:t>
            </a:r>
          </a:p>
          <a:p>
            <a:pPr lvl="3"/>
            <a:endParaRPr lang="en-US" b="0" dirty="0"/>
          </a:p>
          <a:p>
            <a:pPr lvl="3"/>
            <a:r>
              <a:rPr lang="en-US" b="0" dirty="0"/>
              <a:t>Typically digital signage is use to announce events.</a:t>
            </a:r>
          </a:p>
          <a:p>
            <a:pPr lvl="3"/>
            <a:r>
              <a:rPr lang="en-US" b="0" dirty="0"/>
              <a:t>This template can also be adapted for other announcement types.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4C66A6-3976-7640-8070-FE32CF2B7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92" y="1810565"/>
            <a:ext cx="7703318" cy="217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04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1A294D-FDF2-6345-909D-88485CCB94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Seminar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(sample screen)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89AED-9B59-724E-881C-73D5A19766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13.00-14.50</a:t>
            </a:r>
          </a:p>
        </p:txBody>
      </p:sp>
      <p:pic>
        <p:nvPicPr>
          <p:cNvPr id="9" name="Picture Placeholder 8" descr="A close up of a computer keyboard&#10;&#10;Description automatically generated">
            <a:extLst>
              <a:ext uri="{FF2B5EF4-FFF2-40B4-BE49-F238E27FC236}">
                <a16:creationId xmlns:a16="http://schemas.microsoft.com/office/drawing/2014/main" id="{A704D6E2-3984-8B47-992E-B46BE041B37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5182" r="15182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999ED3-41B3-5241-BD1F-AC26703D32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The application of social sciences in the wild; data, technology and the fourth industrial revolution</a:t>
            </a:r>
          </a:p>
          <a:p>
            <a:pPr lvl="1"/>
            <a:r>
              <a:rPr lang="en-GB" dirty="0"/>
              <a:t>Martin </a:t>
            </a:r>
            <a:r>
              <a:rPr lang="en-GB" dirty="0" err="1"/>
              <a:t>Hendrickse</a:t>
            </a:r>
            <a:endParaRPr lang="en-GB" dirty="0"/>
          </a:p>
          <a:p>
            <a:pPr lvl="1"/>
            <a:r>
              <a:rPr lang="en-GB" dirty="0"/>
              <a:t>University of Edinburgh &amp; Senior Data Analyst at SYKES</a:t>
            </a:r>
          </a:p>
          <a:p>
            <a:pPr lvl="3"/>
            <a:endParaRPr lang="en-GB" dirty="0"/>
          </a:p>
          <a:p>
            <a:pPr lvl="3"/>
            <a:r>
              <a:rPr lang="en-GB" dirty="0"/>
              <a:t>Practice Suite 1.12,</a:t>
            </a:r>
          </a:p>
          <a:p>
            <a:pPr lvl="3"/>
            <a:r>
              <a:rPr lang="en-GB" dirty="0"/>
              <a:t>Chrystal Macmillan Building</a:t>
            </a:r>
          </a:p>
          <a:p>
            <a:pPr lvl="3"/>
            <a:r>
              <a:rPr lang="en-US" dirty="0"/>
              <a:t>15a George Square</a:t>
            </a:r>
          </a:p>
          <a:p>
            <a:pPr lvl="3"/>
            <a:r>
              <a:rPr lang="en-US" dirty="0"/>
              <a:t>Edinburgh, EH8 9LD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30F51D-EF4C-A543-B57B-BA66C46D23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Mon 28 Jan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E76CD5-F1BE-B144-A786-710C0C0BF8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edin.ac</a:t>
            </a:r>
            <a:r>
              <a:rPr lang="en-US" dirty="0"/>
              <a:t>/2G6QAzC</a:t>
            </a:r>
          </a:p>
        </p:txBody>
      </p:sp>
    </p:spTree>
    <p:extLst>
      <p:ext uri="{BB962C8B-B14F-4D97-AF65-F5344CB8AC3E}">
        <p14:creationId xmlns:p14="http://schemas.microsoft.com/office/powerpoint/2010/main" val="923966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1A294D-FDF2-6345-909D-88485CCB94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Seminar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(sample screen)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89AED-9B59-724E-881C-73D5A19766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13.00-14.50</a:t>
            </a:r>
          </a:p>
        </p:txBody>
      </p:sp>
      <p:pic>
        <p:nvPicPr>
          <p:cNvPr id="11" name="Picture Placeholder 10" descr="A picture containing person, sky, outdoor, man&#10;&#10;Description automatically generated">
            <a:extLst>
              <a:ext uri="{FF2B5EF4-FFF2-40B4-BE49-F238E27FC236}">
                <a16:creationId xmlns:a16="http://schemas.microsoft.com/office/drawing/2014/main" id="{C2E418BD-E72D-8D41-B46E-3239887FAED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24380" b="24380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999ED3-41B3-5241-BD1F-AC26703D32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Resistance between thought and actions: Faith, fatalism, and the philosophy of praxis</a:t>
            </a:r>
          </a:p>
          <a:p>
            <a:pPr lvl="1"/>
            <a:r>
              <a:rPr lang="en-GB" dirty="0"/>
              <a:t>Lukas </a:t>
            </a:r>
            <a:r>
              <a:rPr lang="en-GB" dirty="0" err="1"/>
              <a:t>Slothuus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University of Edinburgh</a:t>
            </a:r>
          </a:p>
          <a:p>
            <a:pPr lvl="3"/>
            <a:endParaRPr lang="en-GB" dirty="0"/>
          </a:p>
          <a:p>
            <a:pPr lvl="3"/>
            <a:r>
              <a:rPr lang="en-GB" dirty="0"/>
              <a:t>3.15</a:t>
            </a:r>
          </a:p>
          <a:p>
            <a:pPr lvl="3"/>
            <a:r>
              <a:rPr lang="en-GB" dirty="0"/>
              <a:t>18 Buccleuch Place </a:t>
            </a:r>
          </a:p>
          <a:p>
            <a:pPr lvl="3"/>
            <a:r>
              <a:rPr lang="en-US" dirty="0"/>
              <a:t>15a George Square</a:t>
            </a:r>
          </a:p>
          <a:p>
            <a:pPr lvl="3"/>
            <a:r>
              <a:rPr lang="en-US" dirty="0"/>
              <a:t>Edinburgh, EH8 9LN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E76CD5-F1BE-B144-A786-710C0C0BF8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edin.ac</a:t>
            </a:r>
            <a:r>
              <a:rPr lang="en-US" dirty="0"/>
              <a:t>/2G6QAzC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30F51D-EF4C-A543-B57B-BA66C46D23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Mon 28 Jan</a:t>
            </a:r>
          </a:p>
        </p:txBody>
      </p:sp>
    </p:spTree>
    <p:extLst>
      <p:ext uri="{BB962C8B-B14F-4D97-AF65-F5344CB8AC3E}">
        <p14:creationId xmlns:p14="http://schemas.microsoft.com/office/powerpoint/2010/main" val="1860413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B04A78-A59E-FE44-9E0D-C7C3BCEBF2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Enter event type (i.e. seminar)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036C77B-2313-E54F-B83C-8F9172F62F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981B0C0-361E-4241-A17E-D581B3E1B75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13E66B-760B-1240-BD62-80F33B3A45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Enter event name</a:t>
            </a:r>
          </a:p>
          <a:p>
            <a:pPr lvl="1"/>
            <a:r>
              <a:rPr lang="en-US" dirty="0"/>
              <a:t>Enter event presenter name</a:t>
            </a:r>
          </a:p>
          <a:p>
            <a:pPr lvl="1"/>
            <a:r>
              <a:rPr lang="en-US" dirty="0"/>
              <a:t>Enter event presenter institution</a:t>
            </a:r>
          </a:p>
          <a:p>
            <a:pPr lvl="3"/>
            <a:r>
              <a:rPr lang="en-US" dirty="0"/>
              <a:t>Enter event location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BF9869D-B323-7249-B6F5-88132D812A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3EB1C58-1B40-8E42-86DE-2DFD03480A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86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2FBAD1-56F3-8944-9F79-CF1E87DDE8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Template 1 – Thin Two Column Event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EEE42-14E0-5E45-BEA2-79B906EBE5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6392" y="1055688"/>
            <a:ext cx="11479216" cy="5477192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This template has columns one for an image and one for text. The image column is thinner.</a:t>
            </a:r>
          </a:p>
          <a:p>
            <a:pPr lvl="1"/>
            <a:r>
              <a:rPr lang="en-US" dirty="0"/>
              <a:t>This template is available in a variety of </a:t>
            </a:r>
            <a:r>
              <a:rPr lang="en-US" dirty="0" err="1"/>
              <a:t>colours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You can change the </a:t>
            </a:r>
            <a:r>
              <a:rPr lang="en-US" dirty="0" err="1"/>
              <a:t>coluur</a:t>
            </a:r>
            <a:r>
              <a:rPr lang="en-US" dirty="0"/>
              <a:t> scheme of the slide by selecting Layout and then appropriate template.</a:t>
            </a:r>
          </a:p>
          <a:p>
            <a:pPr lvl="1"/>
            <a:r>
              <a:rPr lang="en-US" dirty="0"/>
              <a:t>To create a file suitable for upload to </a:t>
            </a:r>
            <a:r>
              <a:rPr lang="en-US" dirty="0" err="1"/>
              <a:t>Onelan</a:t>
            </a:r>
            <a:r>
              <a:rPr lang="en-US" dirty="0"/>
              <a:t> please select File &gt; Export and then set the filetype to PNG.</a:t>
            </a:r>
          </a:p>
          <a:p>
            <a:pPr lvl="3"/>
            <a:endParaRPr lang="en-US" b="0" dirty="0"/>
          </a:p>
          <a:p>
            <a:pPr lvl="3"/>
            <a:r>
              <a:rPr lang="en-US" b="0" dirty="0"/>
              <a:t>Typically digital signage is use to announce events.</a:t>
            </a:r>
          </a:p>
          <a:p>
            <a:pPr lvl="3"/>
            <a:r>
              <a:rPr lang="en-US" b="0" dirty="0"/>
              <a:t>This template can also be adapted for other announcement types.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DB9389-705F-A14B-81D6-D4886D3B0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77" y="1810564"/>
            <a:ext cx="7670728" cy="217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9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24F574-ADBA-D04C-B258-F3ACDEC8EA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Roundtable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(sample screen)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669ED-0812-CA42-8F37-D4C30A205C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18.30 -20.00</a:t>
            </a:r>
          </a:p>
        </p:txBody>
      </p:sp>
      <p:pic>
        <p:nvPicPr>
          <p:cNvPr id="9" name="Picture Placeholder 8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43C03D8C-05B6-AD4E-8A7C-8719533131B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9141" r="19141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979F29-CC51-5D4A-A8A9-E24470A642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Africa in 2019: Prospects &amp; Forecasts</a:t>
            </a:r>
          </a:p>
          <a:p>
            <a:pPr lvl="1"/>
            <a:r>
              <a:rPr lang="en-GB" dirty="0" err="1"/>
              <a:t>Nanjala</a:t>
            </a:r>
            <a:r>
              <a:rPr lang="en-GB" dirty="0"/>
              <a:t> </a:t>
            </a:r>
            <a:r>
              <a:rPr lang="en-GB" dirty="0" err="1"/>
              <a:t>Nyabola</a:t>
            </a:r>
            <a:r>
              <a:rPr lang="en-GB" dirty="0"/>
              <a:t> (Writer and independent political analyst, Kenya); Patrick Sam (Chairperson of the National Art Council of Namibia (NACN), Namibia); Francisca </a:t>
            </a:r>
            <a:r>
              <a:rPr lang="en-GB" dirty="0" err="1"/>
              <a:t>Mutapi</a:t>
            </a:r>
            <a:r>
              <a:rPr lang="en-GB" dirty="0"/>
              <a:t> (Professor in Global Health Infection and Immunity, University of Edinburgh)</a:t>
            </a:r>
          </a:p>
          <a:p>
            <a:pPr lvl="1"/>
            <a:endParaRPr lang="en-GB" b="0" dirty="0"/>
          </a:p>
          <a:p>
            <a:pPr lvl="3"/>
            <a:r>
              <a:rPr lang="en-GB" b="0" dirty="0"/>
              <a:t>The Meadows Lecture Theatre (G.07)</a:t>
            </a:r>
          </a:p>
          <a:p>
            <a:pPr lvl="3"/>
            <a:r>
              <a:rPr lang="en-GB" dirty="0"/>
              <a:t>Doorway 4 (Medical School, Teviot)</a:t>
            </a:r>
            <a:endParaRPr lang="en-GB" b="0" dirty="0"/>
          </a:p>
          <a:p>
            <a:pPr lvl="3"/>
            <a:r>
              <a:rPr lang="en-GB" b="0" dirty="0"/>
              <a:t>Edinburgh, </a:t>
            </a:r>
            <a:r>
              <a:rPr lang="en-GB" dirty="0"/>
              <a:t>EH8 9AG</a:t>
            </a:r>
            <a:endParaRPr lang="en-GB" b="0" dirty="0"/>
          </a:p>
          <a:p>
            <a:pPr lvl="1"/>
            <a:endParaRPr lang="en-GB" b="0" dirty="0"/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BD674-2A77-EB46-81F4-F365CEBEFC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Wed 30 Jan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021FD88-F696-814F-A492-0DE461C705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edin.ac</a:t>
            </a:r>
            <a:r>
              <a:rPr lang="en-US" dirty="0"/>
              <a:t>/2G6QAzC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075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0227D2-CB59-A94D-9E45-2B0024A4F5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Film Screening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(sample screen)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4266F-3245-1A4C-A080-0BC45A8D99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18.00 - 20.00</a:t>
            </a:r>
          </a:p>
        </p:txBody>
      </p:sp>
      <p:pic>
        <p:nvPicPr>
          <p:cNvPr id="9" name="Picture Placeholder 8" descr="A picture containing person, man, outdoor&#10;&#10;Description automatically generated">
            <a:extLst>
              <a:ext uri="{FF2B5EF4-FFF2-40B4-BE49-F238E27FC236}">
                <a16:creationId xmlns:a16="http://schemas.microsoft.com/office/drawing/2014/main" id="{8A4C6A90-144D-FB41-AC27-4671C413947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8126" r="28126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3F97B8-2E6E-1E4E-A648-3F8DE778AD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Complicity 2: Film Series</a:t>
            </a:r>
          </a:p>
          <a:p>
            <a:r>
              <a:rPr lang="en-GB" i="1" dirty="0"/>
              <a:t>The Escape/Quod </a:t>
            </a:r>
            <a:r>
              <a:rPr lang="en-GB" i="1" dirty="0" err="1"/>
              <a:t>erat</a:t>
            </a:r>
            <a:r>
              <a:rPr lang="en-GB" i="1" dirty="0"/>
              <a:t> demonstrandum</a:t>
            </a:r>
            <a:r>
              <a:rPr lang="en-GB" b="0" dirty="0"/>
              <a:t>  </a:t>
            </a:r>
          </a:p>
          <a:p>
            <a:r>
              <a:rPr lang="en-GB" dirty="0"/>
              <a:t>Andrei </a:t>
            </a:r>
            <a:r>
              <a:rPr lang="en-GB" dirty="0" err="1"/>
              <a:t>Gruzsniczki</a:t>
            </a:r>
            <a:r>
              <a:rPr lang="en-GB" dirty="0"/>
              <a:t>, 2013</a:t>
            </a:r>
          </a:p>
          <a:p>
            <a:pPr lvl="1"/>
            <a:r>
              <a:rPr lang="en-GB" dirty="0"/>
              <a:t>Introduced by Dr Diana </a:t>
            </a:r>
            <a:r>
              <a:rPr lang="en-GB" dirty="0" err="1"/>
              <a:t>Popa</a:t>
            </a:r>
            <a:endParaRPr lang="en-GB" dirty="0"/>
          </a:p>
          <a:p>
            <a:pPr lvl="1"/>
            <a:r>
              <a:rPr lang="en-GB" dirty="0"/>
              <a:t>University of Edinburgh</a:t>
            </a:r>
          </a:p>
          <a:p>
            <a:pPr lvl="1"/>
            <a:endParaRPr lang="en-GB" dirty="0"/>
          </a:p>
          <a:p>
            <a:pPr lvl="3"/>
            <a:r>
              <a:rPr lang="en-GB" b="0" dirty="0" err="1"/>
              <a:t>Grassmarket</a:t>
            </a:r>
            <a:r>
              <a:rPr lang="en-GB" b="0" dirty="0"/>
              <a:t> Community Centre</a:t>
            </a:r>
          </a:p>
          <a:p>
            <a:pPr lvl="3"/>
            <a:r>
              <a:rPr lang="en-GB" b="0" dirty="0"/>
              <a:t>86 Candlemaker Row</a:t>
            </a:r>
          </a:p>
          <a:p>
            <a:pPr lvl="3"/>
            <a:r>
              <a:rPr lang="en-GB" b="0" dirty="0"/>
              <a:t>Edinburgh, EH1 2QA</a:t>
            </a:r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96F97-B9B9-DA4B-ACBA-20D4665F0E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Thu Feb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6A8AC5-DDC2-0D4A-89B9-5F70573C80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edin.ac</a:t>
            </a:r>
            <a:r>
              <a:rPr lang="en-US" dirty="0"/>
              <a:t>/2G6QAzC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77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8FC6D14FB9DF409C89E112EB74975C" ma:contentTypeVersion="6" ma:contentTypeDescription="Create a new document." ma:contentTypeScope="" ma:versionID="09e172cd715329ebac0e818c85715ef5">
  <xsd:schema xmlns:xsd="http://www.w3.org/2001/XMLSchema" xmlns:xs="http://www.w3.org/2001/XMLSchema" xmlns:p="http://schemas.microsoft.com/office/2006/metadata/properties" xmlns:ns2="ccb36b46-709a-411b-a344-41cd43fb7022" xmlns:ns3="e0533433-c614-42f1-a6db-1e117b426f00" targetNamespace="http://schemas.microsoft.com/office/2006/metadata/properties" ma:root="true" ma:fieldsID="382fcc0ab7cd76198e91a70a90a06ec5" ns2:_="" ns3:_="">
    <xsd:import namespace="ccb36b46-709a-411b-a344-41cd43fb7022"/>
    <xsd:import namespace="e0533433-c614-42f1-a6db-1e117b426f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b36b46-709a-411b-a344-41cd43fb70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33433-c614-42f1-a6db-1e117b426f0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44C64F-526B-44A2-B5E7-4E6A0242C5B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49007D6-9D34-493F-A407-0425B09947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725C65-CB90-4510-82D7-EDB9643C83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b36b46-709a-411b-a344-41cd43fb7022"/>
    <ds:schemaRef ds:uri="e0533433-c614-42f1-a6db-1e117b426f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5792</TotalTime>
  <Words>801</Words>
  <Application>Microsoft Office PowerPoint</Application>
  <PresentationFormat>Widescreen</PresentationFormat>
  <Paragraphs>143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CAVILL Adam Cavill</dc:creator>
  <cp:lastModifiedBy>CAVILL Adam Cavill</cp:lastModifiedBy>
  <cp:revision>37</cp:revision>
  <dcterms:created xsi:type="dcterms:W3CDTF">2019-01-25T11:45:10Z</dcterms:created>
  <dcterms:modified xsi:type="dcterms:W3CDTF">2019-01-29T12:31:50Z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0x0101000B8FC6D14FB9DF409C89E112EB74975C</vt:lpwstr>
  </property>
</Properties>
</file>