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8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17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57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94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499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49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150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91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10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80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9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122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43759-BFA8-42DD-84D4-9F21CC5E36CD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81DB7-2DE6-4F6F-AF6D-05AC5BEA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65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246291" y="6522446"/>
            <a:ext cx="3874715" cy="343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altLang="en-US" sz="1633" dirty="0"/>
              <a:t>Large Screen – Reception </a:t>
            </a:r>
            <a:r>
              <a:rPr lang="en-GB" altLang="en-US" sz="1633" dirty="0" smtClean="0"/>
              <a:t>Areas / Welcome </a:t>
            </a:r>
            <a:endParaRPr lang="en-GB" altLang="en-US" sz="1633" dirty="0"/>
          </a:p>
        </p:txBody>
      </p:sp>
      <p:pic>
        <p:nvPicPr>
          <p:cNvPr id="1126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291" y="874173"/>
            <a:ext cx="9699419" cy="54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10"/>
          <p:cNvSpPr txBox="1">
            <a:spLocks noChangeArrowheads="1"/>
          </p:cNvSpPr>
          <p:nvPr/>
        </p:nvSpPr>
        <p:spPr bwMode="auto">
          <a:xfrm>
            <a:off x="1476716" y="54727"/>
            <a:ext cx="1838067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altLang="en-US" sz="2177">
                <a:ea typeface="Calibri" panose="020F0502020204030204" pitchFamily="34" charset="0"/>
                <a:cs typeface="Times New Roman" panose="02020603050405020304" pitchFamily="18" charset="0"/>
              </a:rPr>
              <a:t>Digital Signage</a:t>
            </a:r>
          </a:p>
        </p:txBody>
      </p:sp>
    </p:spTree>
    <p:extLst>
      <p:ext uri="{BB962C8B-B14F-4D97-AF65-F5344CB8AC3E}">
        <p14:creationId xmlns:p14="http://schemas.microsoft.com/office/powerpoint/2010/main" val="9350710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CROPLEY Geoff</dc:creator>
  <cp:lastModifiedBy>CROPLEY Geoff</cp:lastModifiedBy>
  <cp:revision>2</cp:revision>
  <dcterms:created xsi:type="dcterms:W3CDTF">2019-03-08T10:36:36Z</dcterms:created>
  <dcterms:modified xsi:type="dcterms:W3CDTF">2019-03-08T10:37:24Z</dcterms:modified>
</cp:coreProperties>
</file>